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3"/>
  </p:notesMasterIdLst>
  <p:sldIdLst>
    <p:sldId id="269" r:id="rId5"/>
    <p:sldId id="278" r:id="rId6"/>
    <p:sldId id="275" r:id="rId7"/>
    <p:sldId id="283" r:id="rId8"/>
    <p:sldId id="290" r:id="rId9"/>
    <p:sldId id="297" r:id="rId10"/>
    <p:sldId id="281" r:id="rId11"/>
    <p:sldId id="284" r:id="rId12"/>
    <p:sldId id="299" r:id="rId13"/>
    <p:sldId id="298" r:id="rId14"/>
    <p:sldId id="300" r:id="rId15"/>
    <p:sldId id="305" r:id="rId16"/>
    <p:sldId id="307" r:id="rId17"/>
    <p:sldId id="306" r:id="rId18"/>
    <p:sldId id="285" r:id="rId19"/>
    <p:sldId id="292" r:id="rId20"/>
    <p:sldId id="294" r:id="rId21"/>
    <p:sldId id="295" r:id="rId22"/>
    <p:sldId id="296" r:id="rId23"/>
    <p:sldId id="287" r:id="rId24"/>
    <p:sldId id="302" r:id="rId25"/>
    <p:sldId id="291" r:id="rId26"/>
    <p:sldId id="288" r:id="rId27"/>
    <p:sldId id="303" r:id="rId28"/>
    <p:sldId id="286" r:id="rId29"/>
    <p:sldId id="301" r:id="rId30"/>
    <p:sldId id="304" r:id="rId31"/>
    <p:sldId id="280" r:id="rId32"/>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12E8399-0CAF-042A-C248-7DAE1A56C551}" name="Travis Hirschey" initials="TH" userId="S::travis.hirschey@meadhunt.com::a8f3f8ac-7479-4871-b6ff-7fe2ceb1c4d2" providerId="AD"/>
  <p188:author id="{81B936A5-1FBC-98B3-CE9E-1B4ED1C7A4AB}" name="Tom Schauer" initials="TS" userId="S::tom.schauer@meadhunt.com::0c418d4c-9b6d-4291-b0a9-0261c02ade8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BC53F"/>
    <a:srgbClr val="1C4587"/>
    <a:srgbClr val="000000"/>
    <a:srgbClr val="F6921E"/>
    <a:srgbClr val="C42127"/>
    <a:srgbClr val="CCCFD9"/>
    <a:srgbClr val="9DABAA"/>
    <a:srgbClr val="0494B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1970D6-556E-4C34-94FB-ED734E5CFB0D}" v="22" dt="2022-03-16T12:54:28.910"/>
    <p1510:client id="{17C602B0-4DD4-44DF-9724-830A16B3961D}" v="33" dt="2022-02-17T13:35:00.348"/>
    <p1510:client id="{244DBD77-6CB2-4166-AF9A-B37E6F39C6E5}" v="66" dt="2022-02-28T18:59:13.004"/>
    <p1510:client id="{3CE1DADB-4F04-4E31-8164-7F90C8B43588}" v="19" dt="2022-02-17T14:27:16.235"/>
    <p1510:client id="{44B74AC5-0BD5-45BB-BCD6-B4534702B2C1}" v="1" dt="2022-02-28T14:56:49.295"/>
    <p1510:client id="{6D77F774-CCDA-4885-A333-29D03B179A76}" v="398" dt="2022-02-17T16:59:07.737"/>
    <p1510:client id="{6E4E449D-7807-4F68-B5F8-5B0F3EEC3532}" v="556" dt="2022-02-17T19:15:50.671"/>
    <p1510:client id="{755E82DF-74C2-447F-B1C2-577F396580DC}" v="108" dt="2022-02-23T02:36:37.713"/>
    <p1510:client id="{76AB5EBC-CAA6-4E1B-8AD6-384F923CD222}" v="219" dt="2022-02-24T19:46:26.299"/>
    <p1510:client id="{8AAFC110-0765-46EB-8487-43CB14C1CDBC}" v="7" dt="2022-03-16T13:06:05.391"/>
    <p1510:client id="{8AC0581B-69FE-4D45-8061-031B59F0D8CD}" v="376" dt="2022-02-28T14:52:05.090"/>
    <p1510:client id="{8E0E1B54-7AF3-4790-A874-F193B5F733DB}" v="9" dt="2022-02-28T17:38:50.599"/>
    <p1510:client id="{92766C0D-F3E0-4097-B0F4-DF2721F6D776}" v="19" dt="2022-03-16T13:04:28.905"/>
    <p1510:client id="{9713EF28-DCF2-4B9F-A3BA-B2681A0F4A39}" v="60" dt="2022-02-28T18:54:06.470"/>
    <p1510:client id="{97D3ABF6-14C9-4A8E-9750-2F24E5C366B6}" v="113" dt="2022-02-17T17:58:00.606"/>
    <p1510:client id="{98472DF2-062D-4AD7-A756-917BC2FC490F}" v="6" dt="2022-02-15T13:27:16.459"/>
    <p1510:client id="{A10E9A00-1DC7-4197-8BD5-E8833BC9EAD9}" v="634" dt="2022-02-23T02:14:22.567"/>
    <p1510:client id="{A7DD9246-D282-4AF0-AC8C-9339E002A144}" v="7" dt="2022-02-17T18:09:37.145"/>
    <p1510:client id="{CF309F7C-1833-4F4C-8334-37D7A351875C}" v="155" dt="2022-02-17T18:07:55.585"/>
    <p1510:client id="{FEDC2C4B-9888-42FB-A4CA-62D5715C9E47}" v="82" dt="2022-03-02T23:06:00.93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6" d="100"/>
          <a:sy n="96" d="100"/>
        </p:scale>
        <p:origin x="513" y="3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avis Hirschey" userId="S::travis.hirschey@meadhunt.com::a8f3f8ac-7479-4871-b6ff-7fe2ceb1c4d2" providerId="AD" clId="Web-{92766C0D-F3E0-4097-B0F4-DF2721F6D776}"/>
    <pc:docChg chg="modSld">
      <pc:chgData name="Travis Hirschey" userId="S::travis.hirschey@meadhunt.com::a8f3f8ac-7479-4871-b6ff-7fe2ceb1c4d2" providerId="AD" clId="Web-{92766C0D-F3E0-4097-B0F4-DF2721F6D776}" dt="2022-03-16T13:04:28.905" v="13"/>
      <pc:docMkLst>
        <pc:docMk/>
      </pc:docMkLst>
      <pc:sldChg chg="addSp delSp modSp">
        <pc:chgData name="Travis Hirschey" userId="S::travis.hirschey@meadhunt.com::a8f3f8ac-7479-4871-b6ff-7fe2ceb1c4d2" providerId="AD" clId="Web-{92766C0D-F3E0-4097-B0F4-DF2721F6D776}" dt="2022-03-16T13:04:28.905" v="13"/>
        <pc:sldMkLst>
          <pc:docMk/>
          <pc:sldMk cId="1592530817" sldId="275"/>
        </pc:sldMkLst>
        <pc:spChg chg="add del mod">
          <ac:chgData name="Travis Hirschey" userId="S::travis.hirschey@meadhunt.com::a8f3f8ac-7479-4871-b6ff-7fe2ceb1c4d2" providerId="AD" clId="Web-{92766C0D-F3E0-4097-B0F4-DF2721F6D776}" dt="2022-03-16T12:56:16.195" v="3"/>
          <ac:spMkLst>
            <pc:docMk/>
            <pc:sldMk cId="1592530817" sldId="275"/>
            <ac:spMk id="5" creationId="{B153A701-05BF-433F-9963-53F71081AE44}"/>
          </ac:spMkLst>
        </pc:spChg>
        <pc:spChg chg="mod">
          <ac:chgData name="Travis Hirschey" userId="S::travis.hirschey@meadhunt.com::a8f3f8ac-7479-4871-b6ff-7fe2ceb1c4d2" providerId="AD" clId="Web-{92766C0D-F3E0-4097-B0F4-DF2721F6D776}" dt="2022-03-16T13:04:26.358" v="12" actId="20577"/>
          <ac:spMkLst>
            <pc:docMk/>
            <pc:sldMk cId="1592530817" sldId="275"/>
            <ac:spMk id="8" creationId="{33587816-7BE9-4FDA-9632-EB7845B70D41}"/>
          </ac:spMkLst>
        </pc:spChg>
        <pc:picChg chg="del">
          <ac:chgData name="Travis Hirschey" userId="S::travis.hirschey@meadhunt.com::a8f3f8ac-7479-4871-b6ff-7fe2ceb1c4d2" providerId="AD" clId="Web-{92766C0D-F3E0-4097-B0F4-DF2721F6D776}" dt="2022-03-16T13:04:28.905" v="13"/>
          <ac:picMkLst>
            <pc:docMk/>
            <pc:sldMk cId="1592530817" sldId="275"/>
            <ac:picMk id="6" creationId="{0480D927-82AB-43BD-9BE6-61126E20CD4F}"/>
          </ac:picMkLst>
        </pc:picChg>
      </pc:sldChg>
      <pc:sldChg chg="mod modShow">
        <pc:chgData name="Travis Hirschey" userId="S::travis.hirschey@meadhunt.com::a8f3f8ac-7479-4871-b6ff-7fe2ceb1c4d2" providerId="AD" clId="Web-{92766C0D-F3E0-4097-B0F4-DF2721F6D776}" dt="2022-03-16T13:03:02.563" v="4"/>
        <pc:sldMkLst>
          <pc:docMk/>
          <pc:sldMk cId="2308524941" sldId="298"/>
        </pc:sldMkLst>
      </pc:sldChg>
      <pc:sldChg chg="mod modShow">
        <pc:chgData name="Travis Hirschey" userId="S::travis.hirschey@meadhunt.com::a8f3f8ac-7479-4871-b6ff-7fe2ceb1c4d2" providerId="AD" clId="Web-{92766C0D-F3E0-4097-B0F4-DF2721F6D776}" dt="2022-03-16T13:03:04.063" v="5"/>
        <pc:sldMkLst>
          <pc:docMk/>
          <pc:sldMk cId="3627872923" sldId="299"/>
        </pc:sldMkLst>
      </pc:sldChg>
    </pc:docChg>
  </pc:docChgLst>
  <pc:docChgLst>
    <pc:chgData name="Travis Hirschey" userId="S::travis.hirschey@meadhunt.com::a8f3f8ac-7479-4871-b6ff-7fe2ceb1c4d2" providerId="AD" clId="Web-{8AAFC110-0765-46EB-8487-43CB14C1CDBC}"/>
    <pc:docChg chg="modSld">
      <pc:chgData name="Travis Hirschey" userId="S::travis.hirschey@meadhunt.com::a8f3f8ac-7479-4871-b6ff-7fe2ceb1c4d2" providerId="AD" clId="Web-{8AAFC110-0765-46EB-8487-43CB14C1CDBC}" dt="2022-03-16T13:06:05.391" v="4"/>
      <pc:docMkLst>
        <pc:docMk/>
      </pc:docMkLst>
      <pc:sldChg chg="addSp delSp modSp">
        <pc:chgData name="Travis Hirschey" userId="S::travis.hirschey@meadhunt.com::a8f3f8ac-7479-4871-b6ff-7fe2ceb1c4d2" providerId="AD" clId="Web-{8AAFC110-0765-46EB-8487-43CB14C1CDBC}" dt="2022-03-16T13:06:05.391" v="4"/>
        <pc:sldMkLst>
          <pc:docMk/>
          <pc:sldMk cId="1592530817" sldId="275"/>
        </pc:sldMkLst>
        <pc:spChg chg="add del mod">
          <ac:chgData name="Travis Hirschey" userId="S::travis.hirschey@meadhunt.com::a8f3f8ac-7479-4871-b6ff-7fe2ceb1c4d2" providerId="AD" clId="Web-{8AAFC110-0765-46EB-8487-43CB14C1CDBC}" dt="2022-03-16T13:06:05.391" v="4"/>
          <ac:spMkLst>
            <pc:docMk/>
            <pc:sldMk cId="1592530817" sldId="275"/>
            <ac:spMk id="5" creationId="{8B608C85-ECF3-4A61-8C89-AAADAD245080}"/>
          </ac:spMkLst>
        </pc:spChg>
        <pc:spChg chg="add del">
          <ac:chgData name="Travis Hirschey" userId="S::travis.hirschey@meadhunt.com::a8f3f8ac-7479-4871-b6ff-7fe2ceb1c4d2" providerId="AD" clId="Web-{8AAFC110-0765-46EB-8487-43CB14C1CDBC}" dt="2022-03-16T13:06:00.828" v="2"/>
          <ac:spMkLst>
            <pc:docMk/>
            <pc:sldMk cId="1592530817" sldId="275"/>
            <ac:spMk id="6" creationId="{0C4F695C-7DD5-420B-82BF-285955441B1E}"/>
          </ac:spMkLst>
        </pc:spChg>
      </pc:sldChg>
    </pc:docChg>
  </pc:docChgLst>
  <pc:docChgLst>
    <pc:chgData name="Travis Hirschey" userId="S::travis.hirschey@meadhunt.com::a8f3f8ac-7479-4871-b6ff-7fe2ceb1c4d2" providerId="AD" clId="Web-{041970D6-556E-4C34-94FB-ED734E5CFB0D}"/>
    <pc:docChg chg="modSld">
      <pc:chgData name="Travis Hirschey" userId="S::travis.hirschey@meadhunt.com::a8f3f8ac-7479-4871-b6ff-7fe2ceb1c4d2" providerId="AD" clId="Web-{041970D6-556E-4C34-94FB-ED734E5CFB0D}" dt="2022-03-16T12:54:26.426" v="19" actId="20577"/>
      <pc:docMkLst>
        <pc:docMk/>
      </pc:docMkLst>
      <pc:sldChg chg="modSp">
        <pc:chgData name="Travis Hirschey" userId="S::travis.hirschey@meadhunt.com::a8f3f8ac-7479-4871-b6ff-7fe2ceb1c4d2" providerId="AD" clId="Web-{041970D6-556E-4C34-94FB-ED734E5CFB0D}" dt="2022-03-16T12:54:26.426" v="19" actId="20577"/>
        <pc:sldMkLst>
          <pc:docMk/>
          <pc:sldMk cId="2784079576" sldId="278"/>
        </pc:sldMkLst>
        <pc:spChg chg="mod">
          <ac:chgData name="Travis Hirschey" userId="S::travis.hirschey@meadhunt.com::a8f3f8ac-7479-4871-b6ff-7fe2ceb1c4d2" providerId="AD" clId="Web-{041970D6-556E-4C34-94FB-ED734E5CFB0D}" dt="2022-03-16T12:54:13.723" v="11" actId="20577"/>
          <ac:spMkLst>
            <pc:docMk/>
            <pc:sldMk cId="2784079576" sldId="278"/>
            <ac:spMk id="3" creationId="{62D964CD-0A59-4F31-A127-D7058CEBB08F}"/>
          </ac:spMkLst>
        </pc:spChg>
        <pc:spChg chg="mod">
          <ac:chgData name="Travis Hirschey" userId="S::travis.hirschey@meadhunt.com::a8f3f8ac-7479-4871-b6ff-7fe2ceb1c4d2" providerId="AD" clId="Web-{041970D6-556E-4C34-94FB-ED734E5CFB0D}" dt="2022-03-16T12:54:26.426" v="19" actId="20577"/>
          <ac:spMkLst>
            <pc:docMk/>
            <pc:sldMk cId="2784079576" sldId="278"/>
            <ac:spMk id="4" creationId="{BD33E90A-C7D1-4C86-A93D-183DFA62DEA8}"/>
          </ac:spMkLst>
        </pc:spChg>
      </pc:sldChg>
    </pc:docChg>
  </pc:docChgLst>
  <pc:docChgLst>
    <pc:chgData name="Jeffrey Klein" userId="S::jeff.klein@meadhunt.com::f6af6aff-ad6a-494a-9518-2c7d985f4650" providerId="AD" clId="Web-{FEDC2C4B-9888-42FB-A4CA-62D5715C9E47}"/>
    <pc:docChg chg="modSld">
      <pc:chgData name="Jeffrey Klein" userId="S::jeff.klein@meadhunt.com::f6af6aff-ad6a-494a-9518-2c7d985f4650" providerId="AD" clId="Web-{FEDC2C4B-9888-42FB-A4CA-62D5715C9E47}" dt="2022-03-02T23:06:00.930" v="19" actId="14100"/>
      <pc:docMkLst>
        <pc:docMk/>
      </pc:docMkLst>
      <pc:sldChg chg="addSp delSp modSp">
        <pc:chgData name="Jeffrey Klein" userId="S::jeff.klein@meadhunt.com::f6af6aff-ad6a-494a-9518-2c7d985f4650" providerId="AD" clId="Web-{FEDC2C4B-9888-42FB-A4CA-62D5715C9E47}" dt="2022-03-02T22:49:11.433" v="17"/>
        <pc:sldMkLst>
          <pc:docMk/>
          <pc:sldMk cId="531665299" sldId="287"/>
        </pc:sldMkLst>
        <pc:spChg chg="add del mod">
          <ac:chgData name="Jeffrey Klein" userId="S::jeff.klein@meadhunt.com::f6af6aff-ad6a-494a-9518-2c7d985f4650" providerId="AD" clId="Web-{FEDC2C4B-9888-42FB-A4CA-62D5715C9E47}" dt="2022-03-02T22:46:15.246" v="14"/>
          <ac:spMkLst>
            <pc:docMk/>
            <pc:sldMk cId="531665299" sldId="287"/>
            <ac:spMk id="3" creationId="{FF8897A2-D19E-481B-A8F7-5FA2CC4BD389}"/>
          </ac:spMkLst>
        </pc:spChg>
        <pc:graphicFrameChg chg="mod modGraphic">
          <ac:chgData name="Jeffrey Klein" userId="S::jeff.klein@meadhunt.com::f6af6aff-ad6a-494a-9518-2c7d985f4650" providerId="AD" clId="Web-{FEDC2C4B-9888-42FB-A4CA-62D5715C9E47}" dt="2022-03-02T22:49:11.433" v="17"/>
          <ac:graphicFrameMkLst>
            <pc:docMk/>
            <pc:sldMk cId="531665299" sldId="287"/>
            <ac:graphicFrameMk id="5" creationId="{6FF1236D-B674-4407-B001-26264BFA7EC4}"/>
          </ac:graphicFrameMkLst>
        </pc:graphicFrameChg>
      </pc:sldChg>
      <pc:sldChg chg="modSp">
        <pc:chgData name="Jeffrey Klein" userId="S::jeff.klein@meadhunt.com::f6af6aff-ad6a-494a-9518-2c7d985f4650" providerId="AD" clId="Web-{FEDC2C4B-9888-42FB-A4CA-62D5715C9E47}" dt="2022-03-02T23:06:00.930" v="19" actId="14100"/>
        <pc:sldMkLst>
          <pc:docMk/>
          <pc:sldMk cId="2372805051" sldId="288"/>
        </pc:sldMkLst>
        <pc:cxnChg chg="mod">
          <ac:chgData name="Jeffrey Klein" userId="S::jeff.klein@meadhunt.com::f6af6aff-ad6a-494a-9518-2c7d985f4650" providerId="AD" clId="Web-{FEDC2C4B-9888-42FB-A4CA-62D5715C9E47}" dt="2022-03-02T23:06:00.930" v="19" actId="14100"/>
          <ac:cxnSpMkLst>
            <pc:docMk/>
            <pc:sldMk cId="2372805051" sldId="288"/>
            <ac:cxnSpMk id="22" creationId="{B9D5C329-A705-47FC-A822-AD99E6CCFD1F}"/>
          </ac:cxnSpMkLst>
        </pc:cxnChg>
      </pc:sldChg>
    </pc:docChg>
  </pc:docChgLst>
  <pc:docChgLst>
    <pc:chgData name="Travis Hirschey" userId="S::travis.hirschey@meadhunt.com::a8f3f8ac-7479-4871-b6ff-7fe2ceb1c4d2" providerId="AD" clId="Web-{9713EF28-DCF2-4B9F-A3BA-B2681A0F4A39}"/>
    <pc:docChg chg="modSld">
      <pc:chgData name="Travis Hirschey" userId="S::travis.hirschey@meadhunt.com::a8f3f8ac-7479-4871-b6ff-7fe2ceb1c4d2" providerId="AD" clId="Web-{9713EF28-DCF2-4B9F-A3BA-B2681A0F4A39}" dt="2022-02-28T18:54:06.470" v="49"/>
      <pc:docMkLst>
        <pc:docMk/>
      </pc:docMkLst>
      <pc:sldChg chg="addSp delSp modSp">
        <pc:chgData name="Travis Hirschey" userId="S::travis.hirschey@meadhunt.com::a8f3f8ac-7479-4871-b6ff-7fe2ceb1c4d2" providerId="AD" clId="Web-{9713EF28-DCF2-4B9F-A3BA-B2681A0F4A39}" dt="2022-02-28T18:54:06.470" v="49"/>
        <pc:sldMkLst>
          <pc:docMk/>
          <pc:sldMk cId="2093051028" sldId="297"/>
        </pc:sldMkLst>
        <pc:spChg chg="add del mod">
          <ac:chgData name="Travis Hirschey" userId="S::travis.hirschey@meadhunt.com::a8f3f8ac-7479-4871-b6ff-7fe2ceb1c4d2" providerId="AD" clId="Web-{9713EF28-DCF2-4B9F-A3BA-B2681A0F4A39}" dt="2022-02-28T18:45:06.254" v="1"/>
          <ac:spMkLst>
            <pc:docMk/>
            <pc:sldMk cId="2093051028" sldId="297"/>
            <ac:spMk id="4" creationId="{B0D18C15-C396-4453-8945-3805382501B1}"/>
          </ac:spMkLst>
        </pc:spChg>
        <pc:spChg chg="add del mod">
          <ac:chgData name="Travis Hirschey" userId="S::travis.hirschey@meadhunt.com::a8f3f8ac-7479-4871-b6ff-7fe2ceb1c4d2" providerId="AD" clId="Web-{9713EF28-DCF2-4B9F-A3BA-B2681A0F4A39}" dt="2022-02-28T18:46:54.269" v="6"/>
          <ac:spMkLst>
            <pc:docMk/>
            <pc:sldMk cId="2093051028" sldId="297"/>
            <ac:spMk id="7" creationId="{C6AF22DB-7D72-4A3D-8E2E-E75C9AD9F731}"/>
          </ac:spMkLst>
        </pc:spChg>
        <pc:spChg chg="add del mod">
          <ac:chgData name="Travis Hirschey" userId="S::travis.hirschey@meadhunt.com::a8f3f8ac-7479-4871-b6ff-7fe2ceb1c4d2" providerId="AD" clId="Web-{9713EF28-DCF2-4B9F-A3BA-B2681A0F4A39}" dt="2022-02-28T18:51:09.502" v="20"/>
          <ac:spMkLst>
            <pc:docMk/>
            <pc:sldMk cId="2093051028" sldId="297"/>
            <ac:spMk id="10" creationId="{365AF1E8-78B4-4A2D-B6BC-ADCBDDD254C0}"/>
          </ac:spMkLst>
        </pc:spChg>
        <pc:spChg chg="add del mod">
          <ac:chgData name="Travis Hirschey" userId="S::travis.hirschey@meadhunt.com::a8f3f8ac-7479-4871-b6ff-7fe2ceb1c4d2" providerId="AD" clId="Web-{9713EF28-DCF2-4B9F-A3BA-B2681A0F4A39}" dt="2022-02-28T18:53:17.814" v="37"/>
          <ac:spMkLst>
            <pc:docMk/>
            <pc:sldMk cId="2093051028" sldId="297"/>
            <ac:spMk id="12" creationId="{262BBD8A-E130-4B0A-8E8E-8A06FD864B28}"/>
          </ac:spMkLst>
        </pc:spChg>
        <pc:spChg chg="add del mod">
          <ac:chgData name="Travis Hirschey" userId="S::travis.hirschey@meadhunt.com::a8f3f8ac-7479-4871-b6ff-7fe2ceb1c4d2" providerId="AD" clId="Web-{9713EF28-DCF2-4B9F-A3BA-B2681A0F4A39}" dt="2022-02-28T18:53:30.048" v="40"/>
          <ac:spMkLst>
            <pc:docMk/>
            <pc:sldMk cId="2093051028" sldId="297"/>
            <ac:spMk id="14" creationId="{D7F21978-36DC-4BDC-AFBF-C1BA951C8BDD}"/>
          </ac:spMkLst>
        </pc:spChg>
        <pc:spChg chg="del">
          <ac:chgData name="Travis Hirschey" userId="S::travis.hirschey@meadhunt.com::a8f3f8ac-7479-4871-b6ff-7fe2ceb1c4d2" providerId="AD" clId="Web-{9713EF28-DCF2-4B9F-A3BA-B2681A0F4A39}" dt="2022-02-28T18:45:01.801" v="0"/>
          <ac:spMkLst>
            <pc:docMk/>
            <pc:sldMk cId="2093051028" sldId="297"/>
            <ac:spMk id="16" creationId="{654BEEFC-443C-4477-BBF0-4530111584F8}"/>
          </ac:spMkLst>
        </pc:spChg>
        <pc:spChg chg="add del mod">
          <ac:chgData name="Travis Hirschey" userId="S::travis.hirschey@meadhunt.com::a8f3f8ac-7479-4871-b6ff-7fe2ceb1c4d2" providerId="AD" clId="Web-{9713EF28-DCF2-4B9F-A3BA-B2681A0F4A39}" dt="2022-02-28T18:54:06.470" v="49"/>
          <ac:spMkLst>
            <pc:docMk/>
            <pc:sldMk cId="2093051028" sldId="297"/>
            <ac:spMk id="18" creationId="{1887CE37-2FC0-4B5A-8E63-5A9AE1961A6D}"/>
          </ac:spMkLst>
        </pc:spChg>
        <pc:picChg chg="add del mod ord">
          <ac:chgData name="Travis Hirschey" userId="S::travis.hirschey@meadhunt.com::a8f3f8ac-7479-4871-b6ff-7fe2ceb1c4d2" providerId="AD" clId="Web-{9713EF28-DCF2-4B9F-A3BA-B2681A0F4A39}" dt="2022-02-28T18:46:52.191" v="5"/>
          <ac:picMkLst>
            <pc:docMk/>
            <pc:sldMk cId="2093051028" sldId="297"/>
            <ac:picMk id="5" creationId="{15BD26FA-C8D7-45DD-A7A8-2BEDA7A8FB68}"/>
          </ac:picMkLst>
        </pc:picChg>
        <pc:picChg chg="add del mod ord modCrop">
          <ac:chgData name="Travis Hirschey" userId="S::travis.hirschey@meadhunt.com::a8f3f8ac-7479-4871-b6ff-7fe2ceb1c4d2" providerId="AD" clId="Web-{9713EF28-DCF2-4B9F-A3BA-B2681A0F4A39}" dt="2022-02-28T18:51:06.830" v="19"/>
          <ac:picMkLst>
            <pc:docMk/>
            <pc:sldMk cId="2093051028" sldId="297"/>
            <ac:picMk id="8" creationId="{63B5091B-6DDD-4D19-8279-7BCA71674A5F}"/>
          </ac:picMkLst>
        </pc:picChg>
        <pc:picChg chg="add del mod ord modCrop">
          <ac:chgData name="Travis Hirschey" userId="S::travis.hirschey@meadhunt.com::a8f3f8ac-7479-4871-b6ff-7fe2ceb1c4d2" providerId="AD" clId="Web-{9713EF28-DCF2-4B9F-A3BA-B2681A0F4A39}" dt="2022-02-28T18:53:14.205" v="35"/>
          <ac:picMkLst>
            <pc:docMk/>
            <pc:sldMk cId="2093051028" sldId="297"/>
            <ac:picMk id="11" creationId="{097645E7-EA21-4932-A284-75B8BC382CB2}"/>
          </ac:picMkLst>
        </pc:picChg>
        <pc:picChg chg="add mod ord modCrop">
          <ac:chgData name="Travis Hirschey" userId="S::travis.hirschey@meadhunt.com::a8f3f8ac-7479-4871-b6ff-7fe2ceb1c4d2" providerId="AD" clId="Web-{9713EF28-DCF2-4B9F-A3BA-B2681A0F4A39}" dt="2022-02-28T18:53:54.986" v="46" actId="1076"/>
          <ac:picMkLst>
            <pc:docMk/>
            <pc:sldMk cId="2093051028" sldId="297"/>
            <ac:picMk id="15" creationId="{E1CED51D-DA67-4422-80DC-E84A332EC0F5}"/>
          </ac:picMkLst>
        </pc:picChg>
        <pc:picChg chg="add del">
          <ac:chgData name="Travis Hirschey" userId="S::travis.hirschey@meadhunt.com::a8f3f8ac-7479-4871-b6ff-7fe2ceb1c4d2" providerId="AD" clId="Web-{9713EF28-DCF2-4B9F-A3BA-B2681A0F4A39}" dt="2022-02-28T18:53:24.220" v="39"/>
          <ac:picMkLst>
            <pc:docMk/>
            <pc:sldMk cId="2093051028" sldId="297"/>
            <ac:picMk id="17" creationId="{56AAEEAE-FFC5-4E5C-B7E4-79A16505C7F2}"/>
          </ac:picMkLst>
        </pc:picChg>
      </pc:sldChg>
    </pc:docChg>
  </pc:docChgLst>
  <pc:docChgLst>
    <pc:chgData name="Travis Hirschey" userId="S::travis.hirschey@meadhunt.com::a8f3f8ac-7479-4871-b6ff-7fe2ceb1c4d2" providerId="AD" clId="Web-{755E82DF-74C2-447F-B1C2-577F396580DC}"/>
    <pc:docChg chg="addSld delSld modSld">
      <pc:chgData name="Travis Hirschey" userId="S::travis.hirschey@meadhunt.com::a8f3f8ac-7479-4871-b6ff-7fe2ceb1c4d2" providerId="AD" clId="Web-{755E82DF-74C2-447F-B1C2-577F396580DC}" dt="2022-02-23T02:36:37.713" v="103"/>
      <pc:docMkLst>
        <pc:docMk/>
      </pc:docMkLst>
      <pc:sldChg chg="modCm">
        <pc:chgData name="Travis Hirschey" userId="S::travis.hirschey@meadhunt.com::a8f3f8ac-7479-4871-b6ff-7fe2ceb1c4d2" providerId="AD" clId="Web-{755E82DF-74C2-447F-B1C2-577F396580DC}" dt="2022-02-23T02:36:12.917" v="101"/>
        <pc:sldMkLst>
          <pc:docMk/>
          <pc:sldMk cId="2796532048" sldId="281"/>
        </pc:sldMkLst>
      </pc:sldChg>
      <pc:sldChg chg="modCm">
        <pc:chgData name="Travis Hirschey" userId="S::travis.hirschey@meadhunt.com::a8f3f8ac-7479-4871-b6ff-7fe2ceb1c4d2" providerId="AD" clId="Web-{755E82DF-74C2-447F-B1C2-577F396580DC}" dt="2022-02-23T02:36:31.448" v="102"/>
        <pc:sldMkLst>
          <pc:docMk/>
          <pc:sldMk cId="4052307680" sldId="284"/>
        </pc:sldMkLst>
      </pc:sldChg>
      <pc:sldChg chg="addSp modSp">
        <pc:chgData name="Travis Hirschey" userId="S::travis.hirschey@meadhunt.com::a8f3f8ac-7479-4871-b6ff-7fe2ceb1c4d2" providerId="AD" clId="Web-{755E82DF-74C2-447F-B1C2-577F396580DC}" dt="2022-02-23T02:33:54.683" v="75" actId="1076"/>
        <pc:sldMkLst>
          <pc:docMk/>
          <pc:sldMk cId="2399046606" sldId="286"/>
        </pc:sldMkLst>
        <pc:spChg chg="add mod">
          <ac:chgData name="Travis Hirschey" userId="S::travis.hirschey@meadhunt.com::a8f3f8ac-7479-4871-b6ff-7fe2ceb1c4d2" providerId="AD" clId="Web-{755E82DF-74C2-447F-B1C2-577F396580DC}" dt="2022-02-23T02:33:36.418" v="72" actId="1076"/>
          <ac:spMkLst>
            <pc:docMk/>
            <pc:sldMk cId="2399046606" sldId="286"/>
            <ac:spMk id="5" creationId="{C5FED6BE-66EA-47B4-A7AD-76FA3B1DE1BE}"/>
          </ac:spMkLst>
        </pc:spChg>
        <pc:spChg chg="mod">
          <ac:chgData name="Travis Hirschey" userId="S::travis.hirschey@meadhunt.com::a8f3f8ac-7479-4871-b6ff-7fe2ceb1c4d2" providerId="AD" clId="Web-{755E82DF-74C2-447F-B1C2-577F396580DC}" dt="2022-02-23T02:33:54.683" v="75" actId="1076"/>
          <ac:spMkLst>
            <pc:docMk/>
            <pc:sldMk cId="2399046606" sldId="286"/>
            <ac:spMk id="13" creationId="{C5A40A5D-02DB-4F2E-8311-B1EAD98BB870}"/>
          </ac:spMkLst>
        </pc:spChg>
      </pc:sldChg>
      <pc:sldChg chg="modCm">
        <pc:chgData name="Travis Hirschey" userId="S::travis.hirschey@meadhunt.com::a8f3f8ac-7479-4871-b6ff-7fe2ceb1c4d2" providerId="AD" clId="Web-{755E82DF-74C2-447F-B1C2-577F396580DC}" dt="2022-02-23T02:36:37.713" v="103"/>
        <pc:sldMkLst>
          <pc:docMk/>
          <pc:sldMk cId="900272017" sldId="292"/>
        </pc:sldMkLst>
      </pc:sldChg>
      <pc:sldChg chg="modSp">
        <pc:chgData name="Travis Hirschey" userId="S::travis.hirschey@meadhunt.com::a8f3f8ac-7479-4871-b6ff-7fe2ceb1c4d2" providerId="AD" clId="Web-{755E82DF-74C2-447F-B1C2-577F396580DC}" dt="2022-02-23T02:32:11.934" v="68" actId="1076"/>
        <pc:sldMkLst>
          <pc:docMk/>
          <pc:sldMk cId="2308524941" sldId="298"/>
        </pc:sldMkLst>
        <pc:picChg chg="mod">
          <ac:chgData name="Travis Hirschey" userId="S::travis.hirschey@meadhunt.com::a8f3f8ac-7479-4871-b6ff-7fe2ceb1c4d2" providerId="AD" clId="Web-{755E82DF-74C2-447F-B1C2-577F396580DC}" dt="2022-02-23T02:32:11.934" v="68" actId="1076"/>
          <ac:picMkLst>
            <pc:docMk/>
            <pc:sldMk cId="2308524941" sldId="298"/>
            <ac:picMk id="3" creationId="{6D6CBB21-C0CD-40E1-965A-5DB00F409DDC}"/>
          </ac:picMkLst>
        </pc:picChg>
      </pc:sldChg>
      <pc:sldChg chg="modSp">
        <pc:chgData name="Travis Hirschey" userId="S::travis.hirschey@meadhunt.com::a8f3f8ac-7479-4871-b6ff-7fe2ceb1c4d2" providerId="AD" clId="Web-{755E82DF-74C2-447F-B1C2-577F396580DC}" dt="2022-02-23T02:25:59.732" v="1"/>
        <pc:sldMkLst>
          <pc:docMk/>
          <pc:sldMk cId="3627872923" sldId="299"/>
        </pc:sldMkLst>
        <pc:picChg chg="mod">
          <ac:chgData name="Travis Hirschey" userId="S::travis.hirschey@meadhunt.com::a8f3f8ac-7479-4871-b6ff-7fe2ceb1c4d2" providerId="AD" clId="Web-{755E82DF-74C2-447F-B1C2-577F396580DC}" dt="2022-02-23T02:25:59.732" v="1"/>
          <ac:picMkLst>
            <pc:docMk/>
            <pc:sldMk cId="3627872923" sldId="299"/>
            <ac:picMk id="1026" creationId="{CF32A2FD-2737-4DCF-9E37-8C3B45A8E92C}"/>
          </ac:picMkLst>
        </pc:picChg>
      </pc:sldChg>
      <pc:sldChg chg="addSp delSp modSp">
        <pc:chgData name="Travis Hirschey" userId="S::travis.hirschey@meadhunt.com::a8f3f8ac-7479-4871-b6ff-7fe2ceb1c4d2" providerId="AD" clId="Web-{755E82DF-74C2-447F-B1C2-577F396580DC}" dt="2022-02-23T02:35:00.808" v="100" actId="20577"/>
        <pc:sldMkLst>
          <pc:docMk/>
          <pc:sldMk cId="1402427997" sldId="301"/>
        </pc:sldMkLst>
        <pc:spChg chg="mod">
          <ac:chgData name="Travis Hirschey" userId="S::travis.hirschey@meadhunt.com::a8f3f8ac-7479-4871-b6ff-7fe2ceb1c4d2" providerId="AD" clId="Web-{755E82DF-74C2-447F-B1C2-577F396580DC}" dt="2022-02-23T02:35:00.808" v="100" actId="20577"/>
          <ac:spMkLst>
            <pc:docMk/>
            <pc:sldMk cId="1402427997" sldId="301"/>
            <ac:spMk id="2" creationId="{1BB886E8-CDC5-4B59-B824-BF89728BCC2E}"/>
          </ac:spMkLst>
        </pc:spChg>
        <pc:spChg chg="add mod">
          <ac:chgData name="Travis Hirschey" userId="S::travis.hirschey@meadhunt.com::a8f3f8ac-7479-4871-b6ff-7fe2ceb1c4d2" providerId="AD" clId="Web-{755E82DF-74C2-447F-B1C2-577F396580DC}" dt="2022-02-23T02:34:44.230" v="95" actId="20577"/>
          <ac:spMkLst>
            <pc:docMk/>
            <pc:sldMk cId="1402427997" sldId="301"/>
            <ac:spMk id="7" creationId="{FDE0CBBE-DF5F-44DA-817D-F35073AD0A3E}"/>
          </ac:spMkLst>
        </pc:spChg>
        <pc:spChg chg="mod">
          <ac:chgData name="Travis Hirschey" userId="S::travis.hirschey@meadhunt.com::a8f3f8ac-7479-4871-b6ff-7fe2ceb1c4d2" providerId="AD" clId="Web-{755E82DF-74C2-447F-B1C2-577F396580DC}" dt="2022-02-23T02:34:23.198" v="77" actId="20577"/>
          <ac:spMkLst>
            <pc:docMk/>
            <pc:sldMk cId="1402427997" sldId="301"/>
            <ac:spMk id="12" creationId="{5183FEDE-A767-4533-87F2-00F2620B948E}"/>
          </ac:spMkLst>
        </pc:spChg>
        <pc:spChg chg="del">
          <ac:chgData name="Travis Hirschey" userId="S::travis.hirschey@meadhunt.com::a8f3f8ac-7479-4871-b6ff-7fe2ceb1c4d2" providerId="AD" clId="Web-{755E82DF-74C2-447F-B1C2-577F396580DC}" dt="2022-02-23T02:33:20.277" v="70"/>
          <ac:spMkLst>
            <pc:docMk/>
            <pc:sldMk cId="1402427997" sldId="301"/>
            <ac:spMk id="20" creationId="{F3B9B95C-45BA-4B8F-A79F-CF284961C2B7}"/>
          </ac:spMkLst>
        </pc:spChg>
        <pc:picChg chg="mod">
          <ac:chgData name="Travis Hirschey" userId="S::travis.hirschey@meadhunt.com::a8f3f8ac-7479-4871-b6ff-7fe2ceb1c4d2" providerId="AD" clId="Web-{755E82DF-74C2-447F-B1C2-577F396580DC}" dt="2022-02-23T02:34:50.433" v="96" actId="1076"/>
          <ac:picMkLst>
            <pc:docMk/>
            <pc:sldMk cId="1402427997" sldId="301"/>
            <ac:picMk id="17" creationId="{B7BA8828-6144-4DAA-9C40-6DAFCD067B96}"/>
          </ac:picMkLst>
        </pc:picChg>
      </pc:sldChg>
      <pc:sldChg chg="addSp delSp modSp">
        <pc:chgData name="Travis Hirschey" userId="S::travis.hirschey@meadhunt.com::a8f3f8ac-7479-4871-b6ff-7fe2ceb1c4d2" providerId="AD" clId="Web-{755E82DF-74C2-447F-B1C2-577F396580DC}" dt="2022-02-23T02:31:35.215" v="66" actId="14100"/>
        <pc:sldMkLst>
          <pc:docMk/>
          <pc:sldMk cId="2134960007" sldId="302"/>
        </pc:sldMkLst>
        <pc:spChg chg="add mod">
          <ac:chgData name="Travis Hirschey" userId="S::travis.hirschey@meadhunt.com::a8f3f8ac-7479-4871-b6ff-7fe2ceb1c4d2" providerId="AD" clId="Web-{755E82DF-74C2-447F-B1C2-577F396580DC}" dt="2022-02-23T02:30:57.872" v="61" actId="1076"/>
          <ac:spMkLst>
            <pc:docMk/>
            <pc:sldMk cId="2134960007" sldId="302"/>
            <ac:spMk id="7" creationId="{FF0629F5-AD91-4B76-8759-F11F66045112}"/>
          </ac:spMkLst>
        </pc:spChg>
        <pc:spChg chg="mod">
          <ac:chgData name="Travis Hirschey" userId="S::travis.hirschey@meadhunt.com::a8f3f8ac-7479-4871-b6ff-7fe2ceb1c4d2" providerId="AD" clId="Web-{755E82DF-74C2-447F-B1C2-577F396580DC}" dt="2022-02-23T02:28:16.935" v="24" actId="1076"/>
          <ac:spMkLst>
            <pc:docMk/>
            <pc:sldMk cId="2134960007" sldId="302"/>
            <ac:spMk id="8" creationId="{D79A64C9-EB2A-4C02-80CE-CE06B5DA40E1}"/>
          </ac:spMkLst>
        </pc:spChg>
        <pc:spChg chg="mod">
          <ac:chgData name="Travis Hirschey" userId="S::travis.hirschey@meadhunt.com::a8f3f8ac-7479-4871-b6ff-7fe2ceb1c4d2" providerId="AD" clId="Web-{755E82DF-74C2-447F-B1C2-577F396580DC}" dt="2022-02-23T02:28:13.810" v="23" actId="1076"/>
          <ac:spMkLst>
            <pc:docMk/>
            <pc:sldMk cId="2134960007" sldId="302"/>
            <ac:spMk id="10" creationId="{0170F674-28F1-405D-A47B-3871D4901C0D}"/>
          </ac:spMkLst>
        </pc:spChg>
        <pc:spChg chg="add mod ord">
          <ac:chgData name="Travis Hirschey" userId="S::travis.hirschey@meadhunt.com::a8f3f8ac-7479-4871-b6ff-7fe2ceb1c4d2" providerId="AD" clId="Web-{755E82DF-74C2-447F-B1C2-577F396580DC}" dt="2022-02-23T02:31:35.215" v="66" actId="14100"/>
          <ac:spMkLst>
            <pc:docMk/>
            <pc:sldMk cId="2134960007" sldId="302"/>
            <ac:spMk id="14" creationId="{154C09AA-590E-4B32-B3C7-AB275F4E17A6}"/>
          </ac:spMkLst>
        </pc:spChg>
        <pc:picChg chg="del">
          <ac:chgData name="Travis Hirschey" userId="S::travis.hirschey@meadhunt.com::a8f3f8ac-7479-4871-b6ff-7fe2ceb1c4d2" providerId="AD" clId="Web-{755E82DF-74C2-447F-B1C2-577F396580DC}" dt="2022-02-23T02:27:59.513" v="19"/>
          <ac:picMkLst>
            <pc:docMk/>
            <pc:sldMk cId="2134960007" sldId="302"/>
            <ac:picMk id="5" creationId="{7911B31D-499C-40C2-B111-9ACBFF54954C}"/>
          </ac:picMkLst>
        </pc:picChg>
        <pc:picChg chg="add mod ord">
          <ac:chgData name="Travis Hirschey" userId="S::travis.hirschey@meadhunt.com::a8f3f8ac-7479-4871-b6ff-7fe2ceb1c4d2" providerId="AD" clId="Web-{755E82DF-74C2-447F-B1C2-577F396580DC}" dt="2022-02-23T02:31:12.950" v="62" actId="1076"/>
          <ac:picMkLst>
            <pc:docMk/>
            <pc:sldMk cId="2134960007" sldId="302"/>
            <ac:picMk id="6" creationId="{415D26C7-D8DB-4A09-B0E8-02B55215A84B}"/>
          </ac:picMkLst>
        </pc:picChg>
        <pc:cxnChg chg="add mod">
          <ac:chgData name="Travis Hirschey" userId="S::travis.hirschey@meadhunt.com::a8f3f8ac-7479-4871-b6ff-7fe2ceb1c4d2" providerId="AD" clId="Web-{755E82DF-74C2-447F-B1C2-577F396580DC}" dt="2022-02-23T02:30:37.137" v="57" actId="14100"/>
          <ac:cxnSpMkLst>
            <pc:docMk/>
            <pc:sldMk cId="2134960007" sldId="302"/>
            <ac:cxnSpMk id="3" creationId="{BDD6D267-84F5-4C6A-A6ED-BB65A7B151D5}"/>
          </ac:cxnSpMkLst>
        </pc:cxnChg>
        <pc:cxnChg chg="add del">
          <ac:chgData name="Travis Hirschey" userId="S::travis.hirschey@meadhunt.com::a8f3f8ac-7479-4871-b6ff-7fe2ceb1c4d2" providerId="AD" clId="Web-{755E82DF-74C2-447F-B1C2-577F396580DC}" dt="2022-02-23T02:29:49.606" v="43"/>
          <ac:cxnSpMkLst>
            <pc:docMk/>
            <pc:sldMk cId="2134960007" sldId="302"/>
            <ac:cxnSpMk id="4" creationId="{81A5BF85-E34A-45E9-9B46-A80EA8A518B5}"/>
          </ac:cxnSpMkLst>
        </pc:cxnChg>
        <pc:cxnChg chg="add del">
          <ac:chgData name="Travis Hirschey" userId="S::travis.hirschey@meadhunt.com::a8f3f8ac-7479-4871-b6ff-7fe2ceb1c4d2" providerId="AD" clId="Web-{755E82DF-74C2-447F-B1C2-577F396580DC}" dt="2022-02-23T02:29:54.606" v="45"/>
          <ac:cxnSpMkLst>
            <pc:docMk/>
            <pc:sldMk cId="2134960007" sldId="302"/>
            <ac:cxnSpMk id="13" creationId="{11877204-5F59-4B5C-8D54-F551D722718A}"/>
          </ac:cxnSpMkLst>
        </pc:cxnChg>
      </pc:sldChg>
      <pc:sldChg chg="modSp">
        <pc:chgData name="Travis Hirschey" userId="S::travis.hirschey@meadhunt.com::a8f3f8ac-7479-4871-b6ff-7fe2ceb1c4d2" providerId="AD" clId="Web-{755E82DF-74C2-447F-B1C2-577F396580DC}" dt="2022-02-23T02:32:55.965" v="69" actId="1076"/>
        <pc:sldMkLst>
          <pc:docMk/>
          <pc:sldMk cId="1603916495" sldId="304"/>
        </pc:sldMkLst>
        <pc:picChg chg="mod">
          <ac:chgData name="Travis Hirschey" userId="S::travis.hirschey@meadhunt.com::a8f3f8ac-7479-4871-b6ff-7fe2ceb1c4d2" providerId="AD" clId="Web-{755E82DF-74C2-447F-B1C2-577F396580DC}" dt="2022-02-23T02:32:55.965" v="69" actId="1076"/>
          <ac:picMkLst>
            <pc:docMk/>
            <pc:sldMk cId="1603916495" sldId="304"/>
            <ac:picMk id="4" creationId="{1004D999-3CDB-4C85-8611-F29484722FE4}"/>
          </ac:picMkLst>
        </pc:picChg>
      </pc:sldChg>
      <pc:sldChg chg="addSp delSp modSp new del">
        <pc:chgData name="Travis Hirschey" userId="S::travis.hirschey@meadhunt.com::a8f3f8ac-7479-4871-b6ff-7fe2ceb1c4d2" providerId="AD" clId="Web-{755E82DF-74C2-447F-B1C2-577F396580DC}" dt="2022-02-23T02:31:58.152" v="67"/>
        <pc:sldMkLst>
          <pc:docMk/>
          <pc:sldMk cId="1617423303" sldId="307"/>
        </pc:sldMkLst>
        <pc:spChg chg="del">
          <ac:chgData name="Travis Hirschey" userId="S::travis.hirschey@meadhunt.com::a8f3f8ac-7479-4871-b6ff-7fe2ceb1c4d2" providerId="AD" clId="Web-{755E82DF-74C2-447F-B1C2-577F396580DC}" dt="2022-02-23T02:26:29.264" v="3"/>
          <ac:spMkLst>
            <pc:docMk/>
            <pc:sldMk cId="1617423303" sldId="307"/>
            <ac:spMk id="3" creationId="{0BC4E9C0-0A0C-4944-A633-62432AEE94EA}"/>
          </ac:spMkLst>
        </pc:spChg>
        <pc:picChg chg="add del mod">
          <ac:chgData name="Travis Hirschey" userId="S::travis.hirschey@meadhunt.com::a8f3f8ac-7479-4871-b6ff-7fe2ceb1c4d2" providerId="AD" clId="Web-{755E82DF-74C2-447F-B1C2-577F396580DC}" dt="2022-02-23T02:27:40.482" v="17"/>
          <ac:picMkLst>
            <pc:docMk/>
            <pc:sldMk cId="1617423303" sldId="307"/>
            <ac:picMk id="4" creationId="{20EE3755-E637-413B-98A7-9291E4D23698}"/>
          </ac:picMkLst>
        </pc:picChg>
      </pc:sldChg>
    </pc:docChg>
  </pc:docChgLst>
  <pc:docChgLst>
    <pc:chgData name="Travis Hirschey" userId="S::travis.hirschey@meadhunt.com::a8f3f8ac-7479-4871-b6ff-7fe2ceb1c4d2" providerId="AD" clId="Web-{A10E9A00-1DC7-4197-8BD5-E8833BC9EAD9}"/>
    <pc:docChg chg="addSld modSld">
      <pc:chgData name="Travis Hirschey" userId="S::travis.hirschey@meadhunt.com::a8f3f8ac-7479-4871-b6ff-7fe2ceb1c4d2" providerId="AD" clId="Web-{A10E9A00-1DC7-4197-8BD5-E8833BC9EAD9}" dt="2022-02-23T02:14:22.567" v="847"/>
      <pc:docMkLst>
        <pc:docMk/>
      </pc:docMkLst>
      <pc:sldChg chg="addSp delSp modSp">
        <pc:chgData name="Travis Hirschey" userId="S::travis.hirschey@meadhunt.com::a8f3f8ac-7479-4871-b6ff-7fe2ceb1c4d2" providerId="AD" clId="Web-{A10E9A00-1DC7-4197-8BD5-E8833BC9EAD9}" dt="2022-02-23T02:11:51.754" v="827"/>
        <pc:sldMkLst>
          <pc:docMk/>
          <pc:sldMk cId="1592530817" sldId="275"/>
        </pc:sldMkLst>
        <pc:spChg chg="mod">
          <ac:chgData name="Travis Hirschey" userId="S::travis.hirschey@meadhunt.com::a8f3f8ac-7479-4871-b6ff-7fe2ceb1c4d2" providerId="AD" clId="Web-{A10E9A00-1DC7-4197-8BD5-E8833BC9EAD9}" dt="2022-02-23T02:08:34.457" v="823"/>
          <ac:spMkLst>
            <pc:docMk/>
            <pc:sldMk cId="1592530817" sldId="275"/>
            <ac:spMk id="2" creationId="{1BB886E8-CDC5-4B59-B824-BF89728BCC2E}"/>
          </ac:spMkLst>
        </pc:spChg>
        <pc:spChg chg="mod">
          <ac:chgData name="Travis Hirschey" userId="S::travis.hirschey@meadhunt.com::a8f3f8ac-7479-4871-b6ff-7fe2ceb1c4d2" providerId="AD" clId="Web-{A10E9A00-1DC7-4197-8BD5-E8833BC9EAD9}" dt="2022-02-23T02:08:20.973" v="821" actId="14100"/>
          <ac:spMkLst>
            <pc:docMk/>
            <pc:sldMk cId="1592530817" sldId="275"/>
            <ac:spMk id="7" creationId="{4B788C20-C8D3-4FE5-A601-0292BCB184B7}"/>
          </ac:spMkLst>
        </pc:spChg>
        <pc:picChg chg="add del mod">
          <ac:chgData name="Travis Hirschey" userId="S::travis.hirschey@meadhunt.com::a8f3f8ac-7479-4871-b6ff-7fe2ceb1c4d2" providerId="AD" clId="Web-{A10E9A00-1DC7-4197-8BD5-E8833BC9EAD9}" dt="2022-02-23T02:11:51.754" v="827"/>
          <ac:picMkLst>
            <pc:docMk/>
            <pc:sldMk cId="1592530817" sldId="275"/>
            <ac:picMk id="3" creationId="{130D1B65-65CD-4325-8907-84F9E19CA596}"/>
          </ac:picMkLst>
        </pc:picChg>
      </pc:sldChg>
      <pc:sldChg chg="modSp modCm">
        <pc:chgData name="Travis Hirschey" userId="S::travis.hirschey@meadhunt.com::a8f3f8ac-7479-4871-b6ff-7fe2ceb1c4d2" providerId="AD" clId="Web-{A10E9A00-1DC7-4197-8BD5-E8833BC9EAD9}" dt="2022-02-23T02:08:14.911" v="820" actId="20577"/>
        <pc:sldMkLst>
          <pc:docMk/>
          <pc:sldMk cId="2784079576" sldId="278"/>
        </pc:sldMkLst>
        <pc:spChg chg="mod">
          <ac:chgData name="Travis Hirschey" userId="S::travis.hirschey@meadhunt.com::a8f3f8ac-7479-4871-b6ff-7fe2ceb1c4d2" providerId="AD" clId="Web-{A10E9A00-1DC7-4197-8BD5-E8833BC9EAD9}" dt="2022-02-23T02:08:14.911" v="820" actId="20577"/>
          <ac:spMkLst>
            <pc:docMk/>
            <pc:sldMk cId="2784079576" sldId="278"/>
            <ac:spMk id="3" creationId="{62D964CD-0A59-4F31-A127-D7058CEBB08F}"/>
          </ac:spMkLst>
        </pc:spChg>
      </pc:sldChg>
      <pc:sldChg chg="modCm">
        <pc:chgData name="Travis Hirschey" userId="S::travis.hirschey@meadhunt.com::a8f3f8ac-7479-4871-b6ff-7fe2ceb1c4d2" providerId="AD" clId="Web-{A10E9A00-1DC7-4197-8BD5-E8833BC9EAD9}" dt="2022-02-23T02:07:53.942" v="816"/>
        <pc:sldMkLst>
          <pc:docMk/>
          <pc:sldMk cId="960135121" sldId="283"/>
        </pc:sldMkLst>
      </pc:sldChg>
      <pc:sldChg chg="modSp">
        <pc:chgData name="Travis Hirschey" userId="S::travis.hirschey@meadhunt.com::a8f3f8ac-7479-4871-b6ff-7fe2ceb1c4d2" providerId="AD" clId="Web-{A10E9A00-1DC7-4197-8BD5-E8833BC9EAD9}" dt="2022-02-23T02:07:07.660" v="812" actId="14100"/>
        <pc:sldMkLst>
          <pc:docMk/>
          <pc:sldMk cId="3059618295" sldId="285"/>
        </pc:sldMkLst>
        <pc:spChg chg="mod">
          <ac:chgData name="Travis Hirschey" userId="S::travis.hirschey@meadhunt.com::a8f3f8ac-7479-4871-b6ff-7fe2ceb1c4d2" providerId="AD" clId="Web-{A10E9A00-1DC7-4197-8BD5-E8833BC9EAD9}" dt="2022-02-23T02:07:07.660" v="812" actId="14100"/>
          <ac:spMkLst>
            <pc:docMk/>
            <pc:sldMk cId="3059618295" sldId="285"/>
            <ac:spMk id="30" creationId="{FEA660C4-C7C9-4067-8B51-8D188FFD7031}"/>
          </ac:spMkLst>
        </pc:spChg>
        <pc:cxnChg chg="mod">
          <ac:chgData name="Travis Hirschey" userId="S::travis.hirschey@meadhunt.com::a8f3f8ac-7479-4871-b6ff-7fe2ceb1c4d2" providerId="AD" clId="Web-{A10E9A00-1DC7-4197-8BD5-E8833BC9EAD9}" dt="2022-02-23T01:51:54.691" v="657" actId="1076"/>
          <ac:cxnSpMkLst>
            <pc:docMk/>
            <pc:sldMk cId="3059618295" sldId="285"/>
            <ac:cxnSpMk id="20" creationId="{6A4B166E-52E3-4B36-B557-3092620890D0}"/>
          </ac:cxnSpMkLst>
        </pc:cxnChg>
      </pc:sldChg>
      <pc:sldChg chg="addSp delSp modSp">
        <pc:chgData name="Travis Hirschey" userId="S::travis.hirschey@meadhunt.com::a8f3f8ac-7479-4871-b6ff-7fe2ceb1c4d2" providerId="AD" clId="Web-{A10E9A00-1DC7-4197-8BD5-E8833BC9EAD9}" dt="2022-02-23T01:29:55.674" v="390" actId="1076"/>
        <pc:sldMkLst>
          <pc:docMk/>
          <pc:sldMk cId="2372805051" sldId="288"/>
        </pc:sldMkLst>
        <pc:spChg chg="del">
          <ac:chgData name="Travis Hirschey" userId="S::travis.hirschey@meadhunt.com::a8f3f8ac-7479-4871-b6ff-7fe2ceb1c4d2" providerId="AD" clId="Web-{A10E9A00-1DC7-4197-8BD5-E8833BC9EAD9}" dt="2022-02-23T01:28:36.752" v="370"/>
          <ac:spMkLst>
            <pc:docMk/>
            <pc:sldMk cId="2372805051" sldId="288"/>
            <ac:spMk id="3" creationId="{5595C9BB-352D-4CD1-9215-30DC7FD46422}"/>
          </ac:spMkLst>
        </pc:spChg>
        <pc:spChg chg="add del">
          <ac:chgData name="Travis Hirschey" userId="S::travis.hirschey@meadhunt.com::a8f3f8ac-7479-4871-b6ff-7fe2ceb1c4d2" providerId="AD" clId="Web-{A10E9A00-1DC7-4197-8BD5-E8833BC9EAD9}" dt="2022-02-23T01:29:36.174" v="385"/>
          <ac:spMkLst>
            <pc:docMk/>
            <pc:sldMk cId="2372805051" sldId="288"/>
            <ac:spMk id="4" creationId="{BE60E389-8B65-49D1-961D-683B8F11F442}"/>
          </ac:spMkLst>
        </pc:spChg>
        <pc:spChg chg="mod">
          <ac:chgData name="Travis Hirschey" userId="S::travis.hirschey@meadhunt.com::a8f3f8ac-7479-4871-b6ff-7fe2ceb1c4d2" providerId="AD" clId="Web-{A10E9A00-1DC7-4197-8BD5-E8833BC9EAD9}" dt="2022-02-23T01:29:44.768" v="387" actId="1076"/>
          <ac:spMkLst>
            <pc:docMk/>
            <pc:sldMk cId="2372805051" sldId="288"/>
            <ac:spMk id="11" creationId="{C5F9C651-60ED-4DED-88B6-6948ED16610B}"/>
          </ac:spMkLst>
        </pc:spChg>
        <pc:spChg chg="mod">
          <ac:chgData name="Travis Hirschey" userId="S::travis.hirschey@meadhunt.com::a8f3f8ac-7479-4871-b6ff-7fe2ceb1c4d2" providerId="AD" clId="Web-{A10E9A00-1DC7-4197-8BD5-E8833BC9EAD9}" dt="2022-02-23T01:29:29.143" v="382" actId="1076"/>
          <ac:spMkLst>
            <pc:docMk/>
            <pc:sldMk cId="2372805051" sldId="288"/>
            <ac:spMk id="20" creationId="{CF765487-D832-44D6-976E-BB2094AF4E6A}"/>
          </ac:spMkLst>
        </pc:spChg>
        <pc:picChg chg="mod">
          <ac:chgData name="Travis Hirschey" userId="S::travis.hirschey@meadhunt.com::a8f3f8ac-7479-4871-b6ff-7fe2ceb1c4d2" providerId="AD" clId="Web-{A10E9A00-1DC7-4197-8BD5-E8833BC9EAD9}" dt="2022-02-23T01:29:55.674" v="390" actId="1076"/>
          <ac:picMkLst>
            <pc:docMk/>
            <pc:sldMk cId="2372805051" sldId="288"/>
            <ac:picMk id="5" creationId="{576804B6-CF9F-4C5E-B332-3274BDE59226}"/>
          </ac:picMkLst>
        </pc:picChg>
        <pc:picChg chg="mod">
          <ac:chgData name="Travis Hirschey" userId="S::travis.hirschey@meadhunt.com::a8f3f8ac-7479-4871-b6ff-7fe2ceb1c4d2" providerId="AD" clId="Web-{A10E9A00-1DC7-4197-8BD5-E8833BC9EAD9}" dt="2022-02-23T01:29:26.440" v="381" actId="1076"/>
          <ac:picMkLst>
            <pc:docMk/>
            <pc:sldMk cId="2372805051" sldId="288"/>
            <ac:picMk id="15" creationId="{DBD34804-24C7-4475-8B24-7E5FB8D67469}"/>
          </ac:picMkLst>
        </pc:picChg>
        <pc:cxnChg chg="mod">
          <ac:chgData name="Travis Hirschey" userId="S::travis.hirschey@meadhunt.com::a8f3f8ac-7479-4871-b6ff-7fe2ceb1c4d2" providerId="AD" clId="Web-{A10E9A00-1DC7-4197-8BD5-E8833BC9EAD9}" dt="2022-02-23T01:29:52.893" v="389" actId="14100"/>
          <ac:cxnSpMkLst>
            <pc:docMk/>
            <pc:sldMk cId="2372805051" sldId="288"/>
            <ac:cxnSpMk id="12" creationId="{A154EEDF-9E87-4195-A053-FCD4549039BF}"/>
          </ac:cxnSpMkLst>
        </pc:cxnChg>
        <pc:cxnChg chg="mod">
          <ac:chgData name="Travis Hirschey" userId="S::travis.hirschey@meadhunt.com::a8f3f8ac-7479-4871-b6ff-7fe2ceb1c4d2" providerId="AD" clId="Web-{A10E9A00-1DC7-4197-8BD5-E8833BC9EAD9}" dt="2022-02-23T01:29:34.393" v="384" actId="14100"/>
          <ac:cxnSpMkLst>
            <pc:docMk/>
            <pc:sldMk cId="2372805051" sldId="288"/>
            <ac:cxnSpMk id="22" creationId="{B9D5C329-A705-47FC-A822-AD99E6CCFD1F}"/>
          </ac:cxnSpMkLst>
        </pc:cxnChg>
      </pc:sldChg>
      <pc:sldChg chg="addSp modSp">
        <pc:chgData name="Travis Hirschey" userId="S::travis.hirschey@meadhunt.com::a8f3f8ac-7479-4871-b6ff-7fe2ceb1c4d2" providerId="AD" clId="Web-{A10E9A00-1DC7-4197-8BD5-E8833BC9EAD9}" dt="2022-02-23T02:12:40.176" v="843" actId="1076"/>
        <pc:sldMkLst>
          <pc:docMk/>
          <pc:sldMk cId="2308524941" sldId="298"/>
        </pc:sldMkLst>
        <pc:spChg chg="mod">
          <ac:chgData name="Travis Hirschey" userId="S::travis.hirschey@meadhunt.com::a8f3f8ac-7479-4871-b6ff-7fe2ceb1c4d2" providerId="AD" clId="Web-{A10E9A00-1DC7-4197-8BD5-E8833BC9EAD9}" dt="2022-02-23T02:12:07.833" v="832" actId="1076"/>
          <ac:spMkLst>
            <pc:docMk/>
            <pc:sldMk cId="2308524941" sldId="298"/>
            <ac:spMk id="2" creationId="{1BB886E8-CDC5-4B59-B824-BF89728BCC2E}"/>
          </ac:spMkLst>
        </pc:spChg>
        <pc:picChg chg="mod">
          <ac:chgData name="Travis Hirschey" userId="S::travis.hirschey@meadhunt.com::a8f3f8ac-7479-4871-b6ff-7fe2ceb1c4d2" providerId="AD" clId="Web-{A10E9A00-1DC7-4197-8BD5-E8833BC9EAD9}" dt="2022-02-23T02:12:28.692" v="839" actId="1076"/>
          <ac:picMkLst>
            <pc:docMk/>
            <pc:sldMk cId="2308524941" sldId="298"/>
            <ac:picMk id="3" creationId="{6D6CBB21-C0CD-40E1-965A-5DB00F409DDC}"/>
          </ac:picMkLst>
        </pc:picChg>
        <pc:picChg chg="add mod ord">
          <ac:chgData name="Travis Hirschey" userId="S::travis.hirschey@meadhunt.com::a8f3f8ac-7479-4871-b6ff-7fe2ceb1c4d2" providerId="AD" clId="Web-{A10E9A00-1DC7-4197-8BD5-E8833BC9EAD9}" dt="2022-02-23T02:12:40.176" v="843" actId="1076"/>
          <ac:picMkLst>
            <pc:docMk/>
            <pc:sldMk cId="2308524941" sldId="298"/>
            <ac:picMk id="4" creationId="{5FC9AB02-BE04-4891-BCF8-E5D715BA22F4}"/>
          </ac:picMkLst>
        </pc:picChg>
        <pc:picChg chg="mod">
          <ac:chgData name="Travis Hirschey" userId="S::travis.hirschey@meadhunt.com::a8f3f8ac-7479-4871-b6ff-7fe2ceb1c4d2" providerId="AD" clId="Web-{A10E9A00-1DC7-4197-8BD5-E8833BC9EAD9}" dt="2022-02-23T02:12:32.130" v="841" actId="14100"/>
          <ac:picMkLst>
            <pc:docMk/>
            <pc:sldMk cId="2308524941" sldId="298"/>
            <ac:picMk id="5" creationId="{FE174C4F-1E99-4906-9377-002EC90732D9}"/>
          </ac:picMkLst>
        </pc:picChg>
      </pc:sldChg>
      <pc:sldChg chg="addSp delSp modSp">
        <pc:chgData name="Travis Hirschey" userId="S::travis.hirschey@meadhunt.com::a8f3f8ac-7479-4871-b6ff-7fe2ceb1c4d2" providerId="AD" clId="Web-{A10E9A00-1DC7-4197-8BD5-E8833BC9EAD9}" dt="2022-02-23T02:14:22.567" v="847"/>
        <pc:sldMkLst>
          <pc:docMk/>
          <pc:sldMk cId="3627872923" sldId="299"/>
        </pc:sldMkLst>
        <pc:picChg chg="add del mod">
          <ac:chgData name="Travis Hirschey" userId="S::travis.hirschey@meadhunt.com::a8f3f8ac-7479-4871-b6ff-7fe2ceb1c4d2" providerId="AD" clId="Web-{A10E9A00-1DC7-4197-8BD5-E8833BC9EAD9}" dt="2022-02-23T02:14:22.567" v="847"/>
          <ac:picMkLst>
            <pc:docMk/>
            <pc:sldMk cId="3627872923" sldId="299"/>
            <ac:picMk id="3" creationId="{5523BF4A-4F7F-46A6-9167-3F3E98DD1A87}"/>
          </ac:picMkLst>
        </pc:picChg>
      </pc:sldChg>
      <pc:sldChg chg="addSp delSp modSp modNotes">
        <pc:chgData name="Travis Hirschey" userId="S::travis.hirschey@meadhunt.com::a8f3f8ac-7479-4871-b6ff-7fe2ceb1c4d2" providerId="AD" clId="Web-{A10E9A00-1DC7-4197-8BD5-E8833BC9EAD9}" dt="2022-02-23T01:47:56.659" v="631" actId="20577"/>
        <pc:sldMkLst>
          <pc:docMk/>
          <pc:sldMk cId="3582322640" sldId="300"/>
        </pc:sldMkLst>
        <pc:spChg chg="mod">
          <ac:chgData name="Travis Hirschey" userId="S::travis.hirschey@meadhunt.com::a8f3f8ac-7479-4871-b6ff-7fe2ceb1c4d2" providerId="AD" clId="Web-{A10E9A00-1DC7-4197-8BD5-E8833BC9EAD9}" dt="2022-02-23T01:43:47.862" v="577" actId="20577"/>
          <ac:spMkLst>
            <pc:docMk/>
            <pc:sldMk cId="3582322640" sldId="300"/>
            <ac:spMk id="2" creationId="{1BB886E8-CDC5-4B59-B824-BF89728BCC2E}"/>
          </ac:spMkLst>
        </pc:spChg>
        <pc:spChg chg="add mod">
          <ac:chgData name="Travis Hirschey" userId="S::travis.hirschey@meadhunt.com::a8f3f8ac-7479-4871-b6ff-7fe2ceb1c4d2" providerId="AD" clId="Web-{A10E9A00-1DC7-4197-8BD5-E8833BC9EAD9}" dt="2022-02-23T01:47:56.659" v="631" actId="20577"/>
          <ac:spMkLst>
            <pc:docMk/>
            <pc:sldMk cId="3582322640" sldId="300"/>
            <ac:spMk id="37" creationId="{46C70CC4-A16E-452F-BA2C-5C25654A3660}"/>
          </ac:spMkLst>
        </pc:spChg>
        <pc:graphicFrameChg chg="mod">
          <ac:chgData name="Travis Hirschey" userId="S::travis.hirschey@meadhunt.com::a8f3f8ac-7479-4871-b6ff-7fe2ceb1c4d2" providerId="AD" clId="Web-{A10E9A00-1DC7-4197-8BD5-E8833BC9EAD9}" dt="2022-02-23T01:44:39.144" v="614" actId="1076"/>
          <ac:graphicFrameMkLst>
            <pc:docMk/>
            <pc:sldMk cId="3582322640" sldId="300"/>
            <ac:graphicFrameMk id="5" creationId="{E02158B0-A085-4754-997F-ACDB41266486}"/>
          </ac:graphicFrameMkLst>
        </pc:graphicFrameChg>
        <pc:graphicFrameChg chg="del">
          <ac:chgData name="Travis Hirschey" userId="S::travis.hirschey@meadhunt.com::a8f3f8ac-7479-4871-b6ff-7fe2ceb1c4d2" providerId="AD" clId="Web-{A10E9A00-1DC7-4197-8BD5-E8833BC9EAD9}" dt="2022-02-23T01:43:49.769" v="578"/>
          <ac:graphicFrameMkLst>
            <pc:docMk/>
            <pc:sldMk cId="3582322640" sldId="300"/>
            <ac:graphicFrameMk id="6" creationId="{C7840854-0F51-4B10-B6D9-5360682E48AE}"/>
          </ac:graphicFrameMkLst>
        </pc:graphicFrameChg>
      </pc:sldChg>
      <pc:sldChg chg="addSp delSp modSp modNotes">
        <pc:chgData name="Travis Hirschey" userId="S::travis.hirschey@meadhunt.com::a8f3f8ac-7479-4871-b6ff-7fe2ceb1c4d2" providerId="AD" clId="Web-{A10E9A00-1DC7-4197-8BD5-E8833BC9EAD9}" dt="2022-02-23T01:28:20.674" v="369" actId="14100"/>
        <pc:sldMkLst>
          <pc:docMk/>
          <pc:sldMk cId="1917143462" sldId="303"/>
        </pc:sldMkLst>
        <pc:spChg chg="mod">
          <ac:chgData name="Travis Hirschey" userId="S::travis.hirschey@meadhunt.com::a8f3f8ac-7479-4871-b6ff-7fe2ceb1c4d2" providerId="AD" clId="Web-{A10E9A00-1DC7-4197-8BD5-E8833BC9EAD9}" dt="2022-02-23T01:19:28.579" v="161" actId="20577"/>
          <ac:spMkLst>
            <pc:docMk/>
            <pc:sldMk cId="1917143462" sldId="303"/>
            <ac:spMk id="2" creationId="{1BB886E8-CDC5-4B59-B824-BF89728BCC2E}"/>
          </ac:spMkLst>
        </pc:spChg>
        <pc:spChg chg="mod">
          <ac:chgData name="Travis Hirschey" userId="S::travis.hirschey@meadhunt.com::a8f3f8ac-7479-4871-b6ff-7fe2ceb1c4d2" providerId="AD" clId="Web-{A10E9A00-1DC7-4197-8BD5-E8833BC9EAD9}" dt="2022-02-23T01:28:13.814" v="367" actId="1076"/>
          <ac:spMkLst>
            <pc:docMk/>
            <pc:sldMk cId="1917143462" sldId="303"/>
            <ac:spMk id="4" creationId="{E48B70E3-5904-4B49-94A0-E0C13DE0F523}"/>
          </ac:spMkLst>
        </pc:spChg>
        <pc:spChg chg="add del mod">
          <ac:chgData name="Travis Hirschey" userId="S::travis.hirschey@meadhunt.com::a8f3f8ac-7479-4871-b6ff-7fe2ceb1c4d2" providerId="AD" clId="Web-{A10E9A00-1DC7-4197-8BD5-E8833BC9EAD9}" dt="2022-02-23T01:18:21.298" v="114"/>
          <ac:spMkLst>
            <pc:docMk/>
            <pc:sldMk cId="1917143462" sldId="303"/>
            <ac:spMk id="7" creationId="{94E70C04-3CC2-495A-A920-A27A67176541}"/>
          </ac:spMkLst>
        </pc:spChg>
        <pc:spChg chg="add mod">
          <ac:chgData name="Travis Hirschey" userId="S::travis.hirschey@meadhunt.com::a8f3f8ac-7479-4871-b6ff-7fe2ceb1c4d2" providerId="AD" clId="Web-{A10E9A00-1DC7-4197-8BD5-E8833BC9EAD9}" dt="2022-02-23T01:28:08.643" v="366" actId="14100"/>
          <ac:spMkLst>
            <pc:docMk/>
            <pc:sldMk cId="1917143462" sldId="303"/>
            <ac:spMk id="8" creationId="{0D5974FE-6221-40CE-A7E6-2D493EEEED9C}"/>
          </ac:spMkLst>
        </pc:spChg>
        <pc:picChg chg="add mod">
          <ac:chgData name="Travis Hirschey" userId="S::travis.hirschey@meadhunt.com::a8f3f8ac-7479-4871-b6ff-7fe2ceb1c4d2" providerId="AD" clId="Web-{A10E9A00-1DC7-4197-8BD5-E8833BC9EAD9}" dt="2022-02-23T01:22:42.314" v="176" actId="14100"/>
          <ac:picMkLst>
            <pc:docMk/>
            <pc:sldMk cId="1917143462" sldId="303"/>
            <ac:picMk id="5" creationId="{80B3C923-13E0-4CE5-B818-65F03E6FEE07}"/>
          </ac:picMkLst>
        </pc:picChg>
        <pc:cxnChg chg="del">
          <ac:chgData name="Travis Hirschey" userId="S::travis.hirschey@meadhunt.com::a8f3f8ac-7479-4871-b6ff-7fe2ceb1c4d2" providerId="AD" clId="Web-{A10E9A00-1DC7-4197-8BD5-E8833BC9EAD9}" dt="2022-02-23T01:22:50.923" v="179"/>
          <ac:cxnSpMkLst>
            <pc:docMk/>
            <pc:sldMk cId="1917143462" sldId="303"/>
            <ac:cxnSpMk id="6" creationId="{B5EDBBFF-0A60-4894-BE9A-BE56E0F4532E}"/>
          </ac:cxnSpMkLst>
        </pc:cxnChg>
        <pc:cxnChg chg="add mod">
          <ac:chgData name="Travis Hirschey" userId="S::travis.hirschey@meadhunt.com::a8f3f8ac-7479-4871-b6ff-7fe2ceb1c4d2" providerId="AD" clId="Web-{A10E9A00-1DC7-4197-8BD5-E8833BC9EAD9}" dt="2022-02-23T01:28:20.674" v="369" actId="14100"/>
          <ac:cxnSpMkLst>
            <pc:docMk/>
            <pc:sldMk cId="1917143462" sldId="303"/>
            <ac:cxnSpMk id="9" creationId="{257FEF0E-32A1-43BB-985B-7EF56D193CEE}"/>
          </ac:cxnSpMkLst>
        </pc:cxnChg>
        <pc:cxnChg chg="add mod">
          <ac:chgData name="Travis Hirschey" userId="S::travis.hirschey@meadhunt.com::a8f3f8ac-7479-4871-b6ff-7fe2ceb1c4d2" providerId="AD" clId="Web-{A10E9A00-1DC7-4197-8BD5-E8833BC9EAD9}" dt="2022-02-23T01:23:09.658" v="183" actId="14100"/>
          <ac:cxnSpMkLst>
            <pc:docMk/>
            <pc:sldMk cId="1917143462" sldId="303"/>
            <ac:cxnSpMk id="10" creationId="{257FEF0E-32A1-43BB-985B-7EF56D193CEE}"/>
          </ac:cxnSpMkLst>
        </pc:cxnChg>
      </pc:sldChg>
      <pc:sldChg chg="addSp delSp modSp add replId">
        <pc:chgData name="Travis Hirschey" userId="S::travis.hirschey@meadhunt.com::a8f3f8ac-7479-4871-b6ff-7fe2ceb1c4d2" providerId="AD" clId="Web-{A10E9A00-1DC7-4197-8BD5-E8833BC9EAD9}" dt="2022-02-23T02:07:32.301" v="815" actId="1076"/>
        <pc:sldMkLst>
          <pc:docMk/>
          <pc:sldMk cId="1603916495" sldId="304"/>
        </pc:sldMkLst>
        <pc:spChg chg="mod">
          <ac:chgData name="Travis Hirschey" userId="S::travis.hirschey@meadhunt.com::a8f3f8ac-7479-4871-b6ff-7fe2ceb1c4d2" providerId="AD" clId="Web-{A10E9A00-1DC7-4197-8BD5-E8833BC9EAD9}" dt="2022-02-23T01:34:37.143" v="420" actId="20577"/>
          <ac:spMkLst>
            <pc:docMk/>
            <pc:sldMk cId="1603916495" sldId="304"/>
            <ac:spMk id="2" creationId="{1BB886E8-CDC5-4B59-B824-BF89728BCC2E}"/>
          </ac:spMkLst>
        </pc:spChg>
        <pc:spChg chg="add mod">
          <ac:chgData name="Travis Hirschey" userId="S::travis.hirschey@meadhunt.com::a8f3f8ac-7479-4871-b6ff-7fe2ceb1c4d2" providerId="AD" clId="Web-{A10E9A00-1DC7-4197-8BD5-E8833BC9EAD9}" dt="2022-02-23T02:07:32.301" v="815" actId="1076"/>
          <ac:spMkLst>
            <pc:docMk/>
            <pc:sldMk cId="1603916495" sldId="304"/>
            <ac:spMk id="9" creationId="{1C6EFAF9-65F2-45C4-994D-B4D201095F92}"/>
          </ac:spMkLst>
        </pc:spChg>
        <pc:spChg chg="del">
          <ac:chgData name="Travis Hirschey" userId="S::travis.hirschey@meadhunt.com::a8f3f8ac-7479-4871-b6ff-7fe2ceb1c4d2" providerId="AD" clId="Web-{A10E9A00-1DC7-4197-8BD5-E8833BC9EAD9}" dt="2022-02-23T01:34:14.299" v="400"/>
          <ac:spMkLst>
            <pc:docMk/>
            <pc:sldMk cId="1603916495" sldId="304"/>
            <ac:spMk id="12" creationId="{5183FEDE-A767-4533-87F2-00F2620B948E}"/>
          </ac:spMkLst>
        </pc:spChg>
        <pc:spChg chg="mod ord">
          <ac:chgData name="Travis Hirschey" userId="S::travis.hirschey@meadhunt.com::a8f3f8ac-7479-4871-b6ff-7fe2ceb1c4d2" providerId="AD" clId="Web-{A10E9A00-1DC7-4197-8BD5-E8833BC9EAD9}" dt="2022-02-23T01:38:06.924" v="486" actId="1076"/>
          <ac:spMkLst>
            <pc:docMk/>
            <pc:sldMk cId="1603916495" sldId="304"/>
            <ac:spMk id="20" creationId="{F3B9B95C-45BA-4B8F-A79F-CF284961C2B7}"/>
          </ac:spMkLst>
        </pc:spChg>
        <pc:picChg chg="add mod">
          <ac:chgData name="Travis Hirschey" userId="S::travis.hirschey@meadhunt.com::a8f3f8ac-7479-4871-b6ff-7fe2ceb1c4d2" providerId="AD" clId="Web-{A10E9A00-1DC7-4197-8BD5-E8833BC9EAD9}" dt="2022-02-23T01:34:10.518" v="398" actId="14100"/>
          <ac:picMkLst>
            <pc:docMk/>
            <pc:sldMk cId="1603916495" sldId="304"/>
            <ac:picMk id="3" creationId="{366529C4-94CF-4EDD-B6C1-5A1153CC1E32}"/>
          </ac:picMkLst>
        </pc:picChg>
        <pc:picChg chg="add mod modCrop">
          <ac:chgData name="Travis Hirschey" userId="S::travis.hirschey@meadhunt.com::a8f3f8ac-7479-4871-b6ff-7fe2ceb1c4d2" providerId="AD" clId="Web-{A10E9A00-1DC7-4197-8BD5-E8833BC9EAD9}" dt="2022-02-23T02:07:29.895" v="814" actId="1076"/>
          <ac:picMkLst>
            <pc:docMk/>
            <pc:sldMk cId="1603916495" sldId="304"/>
            <ac:picMk id="4" creationId="{1004D999-3CDB-4C85-8611-F29484722FE4}"/>
          </ac:picMkLst>
        </pc:picChg>
        <pc:picChg chg="del">
          <ac:chgData name="Travis Hirschey" userId="S::travis.hirschey@meadhunt.com::a8f3f8ac-7479-4871-b6ff-7fe2ceb1c4d2" providerId="AD" clId="Web-{A10E9A00-1DC7-4197-8BD5-E8833BC9EAD9}" dt="2022-02-23T01:33:57.221" v="392"/>
          <ac:picMkLst>
            <pc:docMk/>
            <pc:sldMk cId="1603916495" sldId="304"/>
            <ac:picMk id="15" creationId="{40BBD093-6BD2-463B-BEDE-C35F7915CE8D}"/>
          </ac:picMkLst>
        </pc:picChg>
        <pc:picChg chg="del">
          <ac:chgData name="Travis Hirschey" userId="S::travis.hirschey@meadhunt.com::a8f3f8ac-7479-4871-b6ff-7fe2ceb1c4d2" providerId="AD" clId="Web-{A10E9A00-1DC7-4197-8BD5-E8833BC9EAD9}" dt="2022-02-23T01:33:57.971" v="393"/>
          <ac:picMkLst>
            <pc:docMk/>
            <pc:sldMk cId="1603916495" sldId="304"/>
            <ac:picMk id="17" creationId="{B7BA8828-6144-4DAA-9C40-6DAFCD067B96}"/>
          </ac:picMkLst>
        </pc:picChg>
      </pc:sldChg>
      <pc:sldChg chg="add replId">
        <pc:chgData name="Travis Hirschey" userId="S::travis.hirschey@meadhunt.com::a8f3f8ac-7479-4871-b6ff-7fe2ceb1c4d2" providerId="AD" clId="Web-{A10E9A00-1DC7-4197-8BD5-E8833BC9EAD9}" dt="2022-02-23T01:39:34.862" v="490"/>
        <pc:sldMkLst>
          <pc:docMk/>
          <pc:sldMk cId="3411734316" sldId="305"/>
        </pc:sldMkLst>
      </pc:sldChg>
      <pc:sldChg chg="addSp delSp modSp add replId">
        <pc:chgData name="Travis Hirschey" userId="S::travis.hirschey@meadhunt.com::a8f3f8ac-7479-4871-b6ff-7fe2ceb1c4d2" providerId="AD" clId="Web-{A10E9A00-1DC7-4197-8BD5-E8833BC9EAD9}" dt="2022-02-23T02:06:17.410" v="802" actId="14100"/>
        <pc:sldMkLst>
          <pc:docMk/>
          <pc:sldMk cId="837127317" sldId="306"/>
        </pc:sldMkLst>
        <pc:spChg chg="mod">
          <ac:chgData name="Travis Hirschey" userId="S::travis.hirschey@meadhunt.com::a8f3f8ac-7479-4871-b6ff-7fe2ceb1c4d2" providerId="AD" clId="Web-{A10E9A00-1DC7-4197-8BD5-E8833BC9EAD9}" dt="2022-02-23T01:52:58.894" v="686" actId="1076"/>
          <ac:spMkLst>
            <pc:docMk/>
            <pc:sldMk cId="837127317" sldId="306"/>
            <ac:spMk id="2" creationId="{1BB886E8-CDC5-4B59-B824-BF89728BCC2E}"/>
          </ac:spMkLst>
        </pc:spChg>
        <pc:spChg chg="add del mod">
          <ac:chgData name="Travis Hirschey" userId="S::travis.hirschey@meadhunt.com::a8f3f8ac-7479-4871-b6ff-7fe2ceb1c4d2" providerId="AD" clId="Web-{A10E9A00-1DC7-4197-8BD5-E8833BC9EAD9}" dt="2022-02-23T01:49:57.363" v="649"/>
          <ac:spMkLst>
            <pc:docMk/>
            <pc:sldMk cId="837127317" sldId="306"/>
            <ac:spMk id="4" creationId="{04E7F129-AEA6-400C-87BA-F7D865B53017}"/>
          </ac:spMkLst>
        </pc:spChg>
        <pc:spChg chg="add del mod">
          <ac:chgData name="Travis Hirschey" userId="S::travis.hirschey@meadhunt.com::a8f3f8ac-7479-4871-b6ff-7fe2ceb1c4d2" providerId="AD" clId="Web-{A10E9A00-1DC7-4197-8BD5-E8833BC9EAD9}" dt="2022-02-23T02:03:39.317" v="770"/>
          <ac:spMkLst>
            <pc:docMk/>
            <pc:sldMk cId="837127317" sldId="306"/>
            <ac:spMk id="6" creationId="{7F4E2EA7-BF00-4F24-8EA5-1E438956EFB1}"/>
          </ac:spMkLst>
        </pc:spChg>
        <pc:spChg chg="add mod">
          <ac:chgData name="Travis Hirschey" userId="S::travis.hirschey@meadhunt.com::a8f3f8ac-7479-4871-b6ff-7fe2ceb1c4d2" providerId="AD" clId="Web-{A10E9A00-1DC7-4197-8BD5-E8833BC9EAD9}" dt="2022-02-23T02:06:07.364" v="801" actId="1076"/>
          <ac:spMkLst>
            <pc:docMk/>
            <pc:sldMk cId="837127317" sldId="306"/>
            <ac:spMk id="26" creationId="{D89A78EC-F572-428A-B406-205DE0BFC68E}"/>
          </ac:spMkLst>
        </pc:spChg>
        <pc:spChg chg="del">
          <ac:chgData name="Travis Hirschey" userId="S::travis.hirschey@meadhunt.com::a8f3f8ac-7479-4871-b6ff-7fe2ceb1c4d2" providerId="AD" clId="Web-{A10E9A00-1DC7-4197-8BD5-E8833BC9EAD9}" dt="2022-02-23T01:49:53.769" v="647"/>
          <ac:spMkLst>
            <pc:docMk/>
            <pc:sldMk cId="837127317" sldId="306"/>
            <ac:spMk id="29" creationId="{4B4F16A0-1FC6-4FF2-B4B0-E51E74692F67}"/>
          </ac:spMkLst>
        </pc:spChg>
        <pc:spChg chg="del">
          <ac:chgData name="Travis Hirschey" userId="S::travis.hirschey@meadhunt.com::a8f3f8ac-7479-4871-b6ff-7fe2ceb1c4d2" providerId="AD" clId="Web-{A10E9A00-1DC7-4197-8BD5-E8833BC9EAD9}" dt="2022-02-23T01:49:53.769" v="646"/>
          <ac:spMkLst>
            <pc:docMk/>
            <pc:sldMk cId="837127317" sldId="306"/>
            <ac:spMk id="30" creationId="{49BFADA6-E224-48F5-AF14-543FA06DE9D1}"/>
          </ac:spMkLst>
        </pc:spChg>
        <pc:spChg chg="del">
          <ac:chgData name="Travis Hirschey" userId="S::travis.hirschey@meadhunt.com::a8f3f8ac-7479-4871-b6ff-7fe2ceb1c4d2" providerId="AD" clId="Web-{A10E9A00-1DC7-4197-8BD5-E8833BC9EAD9}" dt="2022-02-23T01:49:53.769" v="645"/>
          <ac:spMkLst>
            <pc:docMk/>
            <pc:sldMk cId="837127317" sldId="306"/>
            <ac:spMk id="31" creationId="{D19ECFD2-52A6-404B-8BB7-3BC9493F9FC4}"/>
          </ac:spMkLst>
        </pc:spChg>
        <pc:spChg chg="add mod">
          <ac:chgData name="Travis Hirschey" userId="S::travis.hirschey@meadhunt.com::a8f3f8ac-7479-4871-b6ff-7fe2ceb1c4d2" providerId="AD" clId="Web-{A10E9A00-1DC7-4197-8BD5-E8833BC9EAD9}" dt="2022-02-23T02:04:18.942" v="792" actId="1076"/>
          <ac:spMkLst>
            <pc:docMk/>
            <pc:sldMk cId="837127317" sldId="306"/>
            <ac:spMk id="36" creationId="{A291DCF4-23E2-4556-831B-48F552848926}"/>
          </ac:spMkLst>
        </pc:spChg>
        <pc:spChg chg="del">
          <ac:chgData name="Travis Hirschey" userId="S::travis.hirschey@meadhunt.com::a8f3f8ac-7479-4871-b6ff-7fe2ceb1c4d2" providerId="AD" clId="Web-{A10E9A00-1DC7-4197-8BD5-E8833BC9EAD9}" dt="2022-02-23T01:49:53.769" v="643"/>
          <ac:spMkLst>
            <pc:docMk/>
            <pc:sldMk cId="837127317" sldId="306"/>
            <ac:spMk id="39" creationId="{0CDC7B49-F4E9-4330-B043-8C32A65E0E37}"/>
          </ac:spMkLst>
        </pc:spChg>
        <pc:picChg chg="add mod">
          <ac:chgData name="Travis Hirschey" userId="S::travis.hirschey@meadhunt.com::a8f3f8ac-7479-4871-b6ff-7fe2ceb1c4d2" providerId="AD" clId="Web-{A10E9A00-1DC7-4197-8BD5-E8833BC9EAD9}" dt="2022-02-23T02:04:13.613" v="791" actId="1076"/>
          <ac:picMkLst>
            <pc:docMk/>
            <pc:sldMk cId="837127317" sldId="306"/>
            <ac:picMk id="5" creationId="{DFB804AE-7310-431E-9110-AD581378B8BB}"/>
          </ac:picMkLst>
        </pc:picChg>
        <pc:picChg chg="del">
          <ac:chgData name="Travis Hirschey" userId="S::travis.hirschey@meadhunt.com::a8f3f8ac-7479-4871-b6ff-7fe2ceb1c4d2" providerId="AD" clId="Web-{A10E9A00-1DC7-4197-8BD5-E8833BC9EAD9}" dt="2022-02-23T01:49:54.675" v="648"/>
          <ac:picMkLst>
            <pc:docMk/>
            <pc:sldMk cId="837127317" sldId="306"/>
            <ac:picMk id="21" creationId="{A4C1FD96-B763-47B4-BEF7-B805C9E6E786}"/>
          </ac:picMkLst>
        </pc:picChg>
        <pc:cxnChg chg="add del mod">
          <ac:chgData name="Travis Hirschey" userId="S::travis.hirschey@meadhunt.com::a8f3f8ac-7479-4871-b6ff-7fe2ceb1c4d2" providerId="AD" clId="Web-{A10E9A00-1DC7-4197-8BD5-E8833BC9EAD9}" dt="2022-02-23T02:03:39.301" v="769"/>
          <ac:cxnSpMkLst>
            <pc:docMk/>
            <pc:sldMk cId="837127317" sldId="306"/>
            <ac:cxnSpMk id="7" creationId="{37E8BFB1-4DA8-4083-A15C-1C91535B9909}"/>
          </ac:cxnSpMkLst>
        </pc:cxnChg>
        <pc:cxnChg chg="del">
          <ac:chgData name="Travis Hirschey" userId="S::travis.hirschey@meadhunt.com::a8f3f8ac-7479-4871-b6ff-7fe2ceb1c4d2" providerId="AD" clId="Web-{A10E9A00-1DC7-4197-8BD5-E8833BC9EAD9}" dt="2022-02-23T01:49:53.753" v="642"/>
          <ac:cxnSpMkLst>
            <pc:docMk/>
            <pc:sldMk cId="837127317" sldId="306"/>
            <ac:cxnSpMk id="8" creationId="{2AA7085A-8DFA-4A66-A5BA-04D02F891261}"/>
          </ac:cxnSpMkLst>
        </pc:cxnChg>
        <pc:cxnChg chg="del">
          <ac:chgData name="Travis Hirschey" userId="S::travis.hirschey@meadhunt.com::a8f3f8ac-7479-4871-b6ff-7fe2ceb1c4d2" providerId="AD" clId="Web-{A10E9A00-1DC7-4197-8BD5-E8833BC9EAD9}" dt="2022-02-23T01:49:53.753" v="637"/>
          <ac:cxnSpMkLst>
            <pc:docMk/>
            <pc:sldMk cId="837127317" sldId="306"/>
            <ac:cxnSpMk id="19" creationId="{5EBE0636-D444-45D4-A35A-FC344DA322E7}"/>
          </ac:cxnSpMkLst>
        </pc:cxnChg>
        <pc:cxnChg chg="del">
          <ac:chgData name="Travis Hirschey" userId="S::travis.hirschey@meadhunt.com::a8f3f8ac-7479-4871-b6ff-7fe2ceb1c4d2" providerId="AD" clId="Web-{A10E9A00-1DC7-4197-8BD5-E8833BC9EAD9}" dt="2022-02-23T01:49:53.753" v="639"/>
          <ac:cxnSpMkLst>
            <pc:docMk/>
            <pc:sldMk cId="837127317" sldId="306"/>
            <ac:cxnSpMk id="27" creationId="{9DA42B53-920E-41A4-8615-1A51713FF63C}"/>
          </ac:cxnSpMkLst>
        </pc:cxnChg>
        <pc:cxnChg chg="add mod">
          <ac:chgData name="Travis Hirschey" userId="S::travis.hirschey@meadhunt.com::a8f3f8ac-7479-4871-b6ff-7fe2ceb1c4d2" providerId="AD" clId="Web-{A10E9A00-1DC7-4197-8BD5-E8833BC9EAD9}" dt="2022-02-23T02:06:17.410" v="802" actId="14100"/>
          <ac:cxnSpMkLst>
            <pc:docMk/>
            <pc:sldMk cId="837127317" sldId="306"/>
            <ac:cxnSpMk id="28" creationId="{E2B48F0B-0006-428D-AC8A-5594B8F803A5}"/>
          </ac:cxnSpMkLst>
        </pc:cxnChg>
        <pc:cxnChg chg="del">
          <ac:chgData name="Travis Hirschey" userId="S::travis.hirschey@meadhunt.com::a8f3f8ac-7479-4871-b6ff-7fe2ceb1c4d2" providerId="AD" clId="Web-{A10E9A00-1DC7-4197-8BD5-E8833BC9EAD9}" dt="2022-02-23T01:49:53.769" v="644"/>
          <ac:cxnSpMkLst>
            <pc:docMk/>
            <pc:sldMk cId="837127317" sldId="306"/>
            <ac:cxnSpMk id="32" creationId="{D42B4C3F-CB90-449D-884F-4D68E777C916}"/>
          </ac:cxnSpMkLst>
        </pc:cxnChg>
        <pc:cxnChg chg="del">
          <ac:chgData name="Travis Hirschey" userId="S::travis.hirschey@meadhunt.com::a8f3f8ac-7479-4871-b6ff-7fe2ceb1c4d2" providerId="AD" clId="Web-{A10E9A00-1DC7-4197-8BD5-E8833BC9EAD9}" dt="2022-02-23T01:49:53.753" v="638"/>
          <ac:cxnSpMkLst>
            <pc:docMk/>
            <pc:sldMk cId="837127317" sldId="306"/>
            <ac:cxnSpMk id="33" creationId="{4B00D5FD-07AB-401A-AE0F-871A524AE705}"/>
          </ac:cxnSpMkLst>
        </pc:cxnChg>
        <pc:cxnChg chg="del">
          <ac:chgData name="Travis Hirschey" userId="S::travis.hirschey@meadhunt.com::a8f3f8ac-7479-4871-b6ff-7fe2ceb1c4d2" providerId="AD" clId="Web-{A10E9A00-1DC7-4197-8BD5-E8833BC9EAD9}" dt="2022-02-23T01:49:53.753" v="641"/>
          <ac:cxnSpMkLst>
            <pc:docMk/>
            <pc:sldMk cId="837127317" sldId="306"/>
            <ac:cxnSpMk id="34" creationId="{F4E635B8-60D9-49F9-9F0A-A5EB0909EE2C}"/>
          </ac:cxnSpMkLst>
        </pc:cxnChg>
        <pc:cxnChg chg="del">
          <ac:chgData name="Travis Hirschey" userId="S::travis.hirschey@meadhunt.com::a8f3f8ac-7479-4871-b6ff-7fe2ceb1c4d2" providerId="AD" clId="Web-{A10E9A00-1DC7-4197-8BD5-E8833BC9EAD9}" dt="2022-02-23T01:49:53.753" v="640"/>
          <ac:cxnSpMkLst>
            <pc:docMk/>
            <pc:sldMk cId="837127317" sldId="306"/>
            <ac:cxnSpMk id="35" creationId="{B3C52340-3952-462D-B986-943918DA4618}"/>
          </ac:cxnSpMkLst>
        </pc:cxnChg>
        <pc:cxnChg chg="add mod">
          <ac:chgData name="Travis Hirschey" userId="S::travis.hirschey@meadhunt.com::a8f3f8ac-7479-4871-b6ff-7fe2ceb1c4d2" providerId="AD" clId="Web-{A10E9A00-1DC7-4197-8BD5-E8833BC9EAD9}" dt="2022-02-23T02:04:27.129" v="794" actId="14100"/>
          <ac:cxnSpMkLst>
            <pc:docMk/>
            <pc:sldMk cId="837127317" sldId="306"/>
            <ac:cxnSpMk id="37" creationId="{6023D91D-8BD3-40B1-9893-177F9EBF80FF}"/>
          </ac:cxnSpMkLst>
        </pc:cxnChg>
        <pc:cxnChg chg="del">
          <ac:chgData name="Travis Hirschey" userId="S::travis.hirschey@meadhunt.com::a8f3f8ac-7479-4871-b6ff-7fe2ceb1c4d2" providerId="AD" clId="Web-{A10E9A00-1DC7-4197-8BD5-E8833BC9EAD9}" dt="2022-02-23T01:49:53.753" v="636"/>
          <ac:cxnSpMkLst>
            <pc:docMk/>
            <pc:sldMk cId="837127317" sldId="306"/>
            <ac:cxnSpMk id="49" creationId="{B08400FD-11A2-4F21-882D-D58670EE06B4}"/>
          </ac:cxnSpMkLst>
        </pc:cxnChg>
        <pc:cxnChg chg="del">
          <ac:chgData name="Travis Hirschey" userId="S::travis.hirschey@meadhunt.com::a8f3f8ac-7479-4871-b6ff-7fe2ceb1c4d2" providerId="AD" clId="Web-{A10E9A00-1DC7-4197-8BD5-E8833BC9EAD9}" dt="2022-02-23T01:49:53.753" v="635"/>
          <ac:cxnSpMkLst>
            <pc:docMk/>
            <pc:sldMk cId="837127317" sldId="306"/>
            <ac:cxnSpMk id="57" creationId="{894FE850-E994-4391-8BC0-A5F1B172892A}"/>
          </ac:cxnSpMkLst>
        </pc:cxnChg>
        <pc:cxnChg chg="del">
          <ac:chgData name="Travis Hirschey" userId="S::travis.hirschey@meadhunt.com::a8f3f8ac-7479-4871-b6ff-7fe2ceb1c4d2" providerId="AD" clId="Web-{A10E9A00-1DC7-4197-8BD5-E8833BC9EAD9}" dt="2022-02-23T01:49:53.753" v="634"/>
          <ac:cxnSpMkLst>
            <pc:docMk/>
            <pc:sldMk cId="837127317" sldId="306"/>
            <ac:cxnSpMk id="62" creationId="{C3DDBBE2-145F-44EA-8658-2358A3BB3D0A}"/>
          </ac:cxnSpMkLst>
        </pc:cxnChg>
        <pc:cxnChg chg="del">
          <ac:chgData name="Travis Hirschey" userId="S::travis.hirschey@meadhunt.com::a8f3f8ac-7479-4871-b6ff-7fe2ceb1c4d2" providerId="AD" clId="Web-{A10E9A00-1DC7-4197-8BD5-E8833BC9EAD9}" dt="2022-02-23T01:49:53.753" v="633"/>
          <ac:cxnSpMkLst>
            <pc:docMk/>
            <pc:sldMk cId="837127317" sldId="306"/>
            <ac:cxnSpMk id="65" creationId="{2235E470-B95C-4FAA-BFDB-9663058A4045}"/>
          </ac:cxnSpMkLst>
        </pc:cxnChg>
      </pc:sldChg>
    </pc:docChg>
  </pc:docChgLst>
  <pc:docChgLst>
    <pc:chgData name="Travis Hirschey" userId="S::travis.hirschey@meadhunt.com::a8f3f8ac-7479-4871-b6ff-7fe2ceb1c4d2" providerId="AD" clId="Web-{76AB5EBC-CAA6-4E1B-8AD6-384F923CD222}"/>
    <pc:docChg chg="mod addSld delSld modSld">
      <pc:chgData name="Travis Hirschey" userId="S::travis.hirschey@meadhunt.com::a8f3f8ac-7479-4871-b6ff-7fe2ceb1c4d2" providerId="AD" clId="Web-{76AB5EBC-CAA6-4E1B-8AD6-384F923CD222}" dt="2022-02-24T19:46:26.299" v="171"/>
      <pc:docMkLst>
        <pc:docMk/>
      </pc:docMkLst>
      <pc:sldChg chg="modSp addCm">
        <pc:chgData name="Travis Hirschey" userId="S::travis.hirschey@meadhunt.com::a8f3f8ac-7479-4871-b6ff-7fe2ceb1c4d2" providerId="AD" clId="Web-{76AB5EBC-CAA6-4E1B-8AD6-384F923CD222}" dt="2022-02-24T19:20:56.568" v="17" actId="1076"/>
        <pc:sldMkLst>
          <pc:docMk/>
          <pc:sldMk cId="2796532048" sldId="281"/>
        </pc:sldMkLst>
        <pc:spChg chg="mod">
          <ac:chgData name="Travis Hirschey" userId="S::travis.hirschey@meadhunt.com::a8f3f8ac-7479-4871-b6ff-7fe2ceb1c4d2" providerId="AD" clId="Web-{76AB5EBC-CAA6-4E1B-8AD6-384F923CD222}" dt="2022-02-24T19:20:56.568" v="17" actId="1076"/>
          <ac:spMkLst>
            <pc:docMk/>
            <pc:sldMk cId="2796532048" sldId="281"/>
            <ac:spMk id="2" creationId="{1BB886E8-CDC5-4B59-B824-BF89728BCC2E}"/>
          </ac:spMkLst>
        </pc:spChg>
      </pc:sldChg>
      <pc:sldChg chg="modSp">
        <pc:chgData name="Travis Hirschey" userId="S::travis.hirschey@meadhunt.com::a8f3f8ac-7479-4871-b6ff-7fe2ceb1c4d2" providerId="AD" clId="Web-{76AB5EBC-CAA6-4E1B-8AD6-384F923CD222}" dt="2022-02-24T19:43:14.795" v="152"/>
        <pc:sldMkLst>
          <pc:docMk/>
          <pc:sldMk cId="531665299" sldId="287"/>
        </pc:sldMkLst>
        <pc:graphicFrameChg chg="mod modGraphic">
          <ac:chgData name="Travis Hirschey" userId="S::travis.hirschey@meadhunt.com::a8f3f8ac-7479-4871-b6ff-7fe2ceb1c4d2" providerId="AD" clId="Web-{76AB5EBC-CAA6-4E1B-8AD6-384F923CD222}" dt="2022-02-24T19:43:14.795" v="152"/>
          <ac:graphicFrameMkLst>
            <pc:docMk/>
            <pc:sldMk cId="531665299" sldId="287"/>
            <ac:graphicFrameMk id="5" creationId="{6FF1236D-B674-4407-B001-26264BFA7EC4}"/>
          </ac:graphicFrameMkLst>
        </pc:graphicFrameChg>
      </pc:sldChg>
      <pc:sldChg chg="addSp delSp modSp">
        <pc:chgData name="Travis Hirschey" userId="S::travis.hirschey@meadhunt.com::a8f3f8ac-7479-4871-b6ff-7fe2ceb1c4d2" providerId="AD" clId="Web-{76AB5EBC-CAA6-4E1B-8AD6-384F923CD222}" dt="2022-02-24T19:46:26.299" v="171"/>
        <pc:sldMkLst>
          <pc:docMk/>
          <pc:sldMk cId="3078449170" sldId="291"/>
        </pc:sldMkLst>
        <pc:spChg chg="add del">
          <ac:chgData name="Travis Hirschey" userId="S::travis.hirschey@meadhunt.com::a8f3f8ac-7479-4871-b6ff-7fe2ceb1c4d2" providerId="AD" clId="Web-{76AB5EBC-CAA6-4E1B-8AD6-384F923CD222}" dt="2022-02-24T19:46:26.299" v="171"/>
          <ac:spMkLst>
            <pc:docMk/>
            <pc:sldMk cId="3078449170" sldId="291"/>
            <ac:spMk id="4" creationId="{E77E8064-0ADE-4322-BD3B-18954308F96F}"/>
          </ac:spMkLst>
        </pc:spChg>
        <pc:spChg chg="add del">
          <ac:chgData name="Travis Hirschey" userId="S::travis.hirschey@meadhunt.com::a8f3f8ac-7479-4871-b6ff-7fe2ceb1c4d2" providerId="AD" clId="Web-{76AB5EBC-CAA6-4E1B-8AD6-384F923CD222}" dt="2022-02-24T19:46:26.299" v="170"/>
          <ac:spMkLst>
            <pc:docMk/>
            <pc:sldMk cId="3078449170" sldId="291"/>
            <ac:spMk id="5" creationId="{34D460C0-F180-42B3-9A6A-519D5592045F}"/>
          </ac:spMkLst>
        </pc:spChg>
        <pc:spChg chg="mod">
          <ac:chgData name="Travis Hirschey" userId="S::travis.hirschey@meadhunt.com::a8f3f8ac-7479-4871-b6ff-7fe2ceb1c4d2" providerId="AD" clId="Web-{76AB5EBC-CAA6-4E1B-8AD6-384F923CD222}" dt="2022-02-24T19:46:12.767" v="167" actId="20577"/>
          <ac:spMkLst>
            <pc:docMk/>
            <pc:sldMk cId="3078449170" sldId="291"/>
            <ac:spMk id="12" creationId="{889509BF-C6D2-4FD2-BC4A-651AF6AB593E}"/>
          </ac:spMkLst>
        </pc:spChg>
      </pc:sldChg>
      <pc:sldChg chg="modSp">
        <pc:chgData name="Travis Hirschey" userId="S::travis.hirschey@meadhunt.com::a8f3f8ac-7479-4871-b6ff-7fe2ceb1c4d2" providerId="AD" clId="Web-{76AB5EBC-CAA6-4E1B-8AD6-384F923CD222}" dt="2022-02-24T19:12:39.528" v="14" actId="1076"/>
        <pc:sldMkLst>
          <pc:docMk/>
          <pc:sldMk cId="2093051028" sldId="297"/>
        </pc:sldMkLst>
        <pc:spChg chg="mod">
          <ac:chgData name="Travis Hirschey" userId="S::travis.hirschey@meadhunt.com::a8f3f8ac-7479-4871-b6ff-7fe2ceb1c4d2" providerId="AD" clId="Web-{76AB5EBC-CAA6-4E1B-8AD6-384F923CD222}" dt="2022-02-24T19:12:35.903" v="13" actId="1076"/>
          <ac:spMkLst>
            <pc:docMk/>
            <pc:sldMk cId="2093051028" sldId="297"/>
            <ac:spMk id="2" creationId="{1BB886E8-CDC5-4B59-B824-BF89728BCC2E}"/>
          </ac:spMkLst>
        </pc:spChg>
        <pc:spChg chg="mod">
          <ac:chgData name="Travis Hirschey" userId="S::travis.hirschey@meadhunt.com::a8f3f8ac-7479-4871-b6ff-7fe2ceb1c4d2" providerId="AD" clId="Web-{76AB5EBC-CAA6-4E1B-8AD6-384F923CD222}" dt="2022-02-24T19:12:39.528" v="14" actId="1076"/>
          <ac:spMkLst>
            <pc:docMk/>
            <pc:sldMk cId="2093051028" sldId="297"/>
            <ac:spMk id="16" creationId="{654BEEFC-443C-4477-BBF0-4530111584F8}"/>
          </ac:spMkLst>
        </pc:spChg>
      </pc:sldChg>
      <pc:sldChg chg="add del addCm">
        <pc:chgData name="Travis Hirschey" userId="S::travis.hirschey@meadhunt.com::a8f3f8ac-7479-4871-b6ff-7fe2ceb1c4d2" providerId="AD" clId="Web-{76AB5EBC-CAA6-4E1B-8AD6-384F923CD222}" dt="2022-02-24T19:26:29.809" v="20"/>
        <pc:sldMkLst>
          <pc:docMk/>
          <pc:sldMk cId="3582322640" sldId="300"/>
        </pc:sldMkLst>
      </pc:sldChg>
      <pc:sldChg chg="modNotes">
        <pc:chgData name="Travis Hirschey" userId="S::travis.hirschey@meadhunt.com::a8f3f8ac-7479-4871-b6ff-7fe2ceb1c4d2" providerId="AD" clId="Web-{76AB5EBC-CAA6-4E1B-8AD6-384F923CD222}" dt="2022-02-24T19:44:54.969" v="166"/>
        <pc:sldMkLst>
          <pc:docMk/>
          <pc:sldMk cId="2134960007" sldId="302"/>
        </pc:sldMkLst>
      </pc:sldChg>
      <pc:sldChg chg="modSp addCm">
        <pc:chgData name="Travis Hirschey" userId="S::travis.hirschey@meadhunt.com::a8f3f8ac-7479-4871-b6ff-7fe2ceb1c4d2" providerId="AD" clId="Web-{76AB5EBC-CAA6-4E1B-8AD6-384F923CD222}" dt="2022-02-24T19:29:17.125" v="24"/>
        <pc:sldMkLst>
          <pc:docMk/>
          <pc:sldMk cId="3411734316" sldId="305"/>
        </pc:sldMkLst>
        <pc:graphicFrameChg chg="modGraphic">
          <ac:chgData name="Travis Hirschey" userId="S::travis.hirschey@meadhunt.com::a8f3f8ac-7479-4871-b6ff-7fe2ceb1c4d2" providerId="AD" clId="Web-{76AB5EBC-CAA6-4E1B-8AD6-384F923CD222}" dt="2022-02-24T19:27:08.763" v="23" actId="20577"/>
          <ac:graphicFrameMkLst>
            <pc:docMk/>
            <pc:sldMk cId="3411734316" sldId="305"/>
            <ac:graphicFrameMk id="6" creationId="{C7840854-0F51-4B10-B6D9-5360682E48AE}"/>
          </ac:graphicFrameMkLst>
        </pc:graphicFrameChg>
      </pc:sldChg>
    </pc:docChg>
  </pc:docChgLst>
  <pc:docChgLst>
    <pc:chgData name="Travis Hirschey" userId="S::travis.hirschey@meadhunt.com::a8f3f8ac-7479-4871-b6ff-7fe2ceb1c4d2" providerId="AD" clId="Web-{8E0E1B54-7AF3-4790-A874-F193B5F733DB}"/>
    <pc:docChg chg="modSld">
      <pc:chgData name="Travis Hirschey" userId="S::travis.hirschey@meadhunt.com::a8f3f8ac-7479-4871-b6ff-7fe2ceb1c4d2" providerId="AD" clId="Web-{8E0E1B54-7AF3-4790-A874-F193B5F733DB}" dt="2022-02-28T17:38:47.974" v="7" actId="20577"/>
      <pc:docMkLst>
        <pc:docMk/>
      </pc:docMkLst>
      <pc:sldChg chg="modSp">
        <pc:chgData name="Travis Hirschey" userId="S::travis.hirschey@meadhunt.com::a8f3f8ac-7479-4871-b6ff-7fe2ceb1c4d2" providerId="AD" clId="Web-{8E0E1B54-7AF3-4790-A874-F193B5F733DB}" dt="2022-02-28T17:38:47.974" v="7" actId="20577"/>
        <pc:sldMkLst>
          <pc:docMk/>
          <pc:sldMk cId="2784079576" sldId="278"/>
        </pc:sldMkLst>
        <pc:spChg chg="mod">
          <ac:chgData name="Travis Hirschey" userId="S::travis.hirschey@meadhunt.com::a8f3f8ac-7479-4871-b6ff-7fe2ceb1c4d2" providerId="AD" clId="Web-{8E0E1B54-7AF3-4790-A874-F193B5F733DB}" dt="2022-02-28T17:38:47.974" v="7" actId="20577"/>
          <ac:spMkLst>
            <pc:docMk/>
            <pc:sldMk cId="2784079576" sldId="278"/>
            <ac:spMk id="3" creationId="{62D964CD-0A59-4F31-A127-D7058CEBB08F}"/>
          </ac:spMkLst>
        </pc:spChg>
      </pc:sldChg>
    </pc:docChg>
  </pc:docChgLst>
  <pc:docChgLst>
    <pc:chgData name="Travis Hirschey" userId="S::travis.hirschey@meadhunt.com::a8f3f8ac-7479-4871-b6ff-7fe2ceb1c4d2" providerId="AD" clId="Web-{44B74AC5-0BD5-45BB-BCD6-B4534702B2C1}"/>
    <pc:docChg chg="modSld">
      <pc:chgData name="Travis Hirschey" userId="S::travis.hirschey@meadhunt.com::a8f3f8ac-7479-4871-b6ff-7fe2ceb1c4d2" providerId="AD" clId="Web-{44B74AC5-0BD5-45BB-BCD6-B4534702B2C1}" dt="2022-02-28T14:56:49.295" v="0" actId="1076"/>
      <pc:docMkLst>
        <pc:docMk/>
      </pc:docMkLst>
      <pc:sldChg chg="modSp">
        <pc:chgData name="Travis Hirschey" userId="S::travis.hirschey@meadhunt.com::a8f3f8ac-7479-4871-b6ff-7fe2ceb1c4d2" providerId="AD" clId="Web-{44B74AC5-0BD5-45BB-BCD6-B4534702B2C1}" dt="2022-02-28T14:56:49.295" v="0" actId="1076"/>
        <pc:sldMkLst>
          <pc:docMk/>
          <pc:sldMk cId="1592530817" sldId="275"/>
        </pc:sldMkLst>
        <pc:spChg chg="mod">
          <ac:chgData name="Travis Hirschey" userId="S::travis.hirschey@meadhunt.com::a8f3f8ac-7479-4871-b6ff-7fe2ceb1c4d2" providerId="AD" clId="Web-{44B74AC5-0BD5-45BB-BCD6-B4534702B2C1}" dt="2022-02-28T14:56:49.295" v="0" actId="1076"/>
          <ac:spMkLst>
            <pc:docMk/>
            <pc:sldMk cId="1592530817" sldId="275"/>
            <ac:spMk id="4" creationId="{C1D0E184-3EAA-4BC3-85D2-DADFDBB68F3F}"/>
          </ac:spMkLst>
        </pc:spChg>
      </pc:sldChg>
    </pc:docChg>
  </pc:docChgLst>
  <pc:docChgLst>
    <pc:chgData name="Travis Hirschey" userId="S::travis.hirschey@meadhunt.com::a8f3f8ac-7479-4871-b6ff-7fe2ceb1c4d2" providerId="AD" clId="Web-{8AC0581B-69FE-4D45-8061-031B59F0D8CD}"/>
    <pc:docChg chg="addSld modSld">
      <pc:chgData name="Travis Hirschey" userId="S::travis.hirschey@meadhunt.com::a8f3f8ac-7479-4871-b6ff-7fe2ceb1c4d2" providerId="AD" clId="Web-{8AC0581B-69FE-4D45-8061-031B59F0D8CD}" dt="2022-02-28T14:52:05.090" v="358" actId="1076"/>
      <pc:docMkLst>
        <pc:docMk/>
      </pc:docMkLst>
      <pc:sldChg chg="addSp modSp">
        <pc:chgData name="Travis Hirschey" userId="S::travis.hirschey@meadhunt.com::a8f3f8ac-7479-4871-b6ff-7fe2ceb1c4d2" providerId="AD" clId="Web-{8AC0581B-69FE-4D45-8061-031B59F0D8CD}" dt="2022-02-28T14:12:24.110" v="57" actId="1076"/>
        <pc:sldMkLst>
          <pc:docMk/>
          <pc:sldMk cId="1592530817" sldId="275"/>
        </pc:sldMkLst>
        <pc:spChg chg="add mod">
          <ac:chgData name="Travis Hirschey" userId="S::travis.hirschey@meadhunt.com::a8f3f8ac-7479-4871-b6ff-7fe2ceb1c4d2" providerId="AD" clId="Web-{8AC0581B-69FE-4D45-8061-031B59F0D8CD}" dt="2022-02-28T14:12:24.110" v="57" actId="1076"/>
          <ac:spMkLst>
            <pc:docMk/>
            <pc:sldMk cId="1592530817" sldId="275"/>
            <ac:spMk id="4" creationId="{C1D0E184-3EAA-4BC3-85D2-DADFDBB68F3F}"/>
          </ac:spMkLst>
        </pc:spChg>
        <pc:spChg chg="add mod">
          <ac:chgData name="Travis Hirschey" userId="S::travis.hirschey@meadhunt.com::a8f3f8ac-7479-4871-b6ff-7fe2ceb1c4d2" providerId="AD" clId="Web-{8AC0581B-69FE-4D45-8061-031B59F0D8CD}" dt="2022-02-28T14:12:21.094" v="56" actId="1076"/>
          <ac:spMkLst>
            <pc:docMk/>
            <pc:sldMk cId="1592530817" sldId="275"/>
            <ac:spMk id="8" creationId="{33587816-7BE9-4FDA-9632-EB7845B70D41}"/>
          </ac:spMkLst>
        </pc:spChg>
        <pc:picChg chg="add mod">
          <ac:chgData name="Travis Hirschey" userId="S::travis.hirschey@meadhunt.com::a8f3f8ac-7479-4871-b6ff-7fe2ceb1c4d2" providerId="AD" clId="Web-{8AC0581B-69FE-4D45-8061-031B59F0D8CD}" dt="2022-02-28T14:12:02.079" v="50" actId="1076"/>
          <ac:picMkLst>
            <pc:docMk/>
            <pc:sldMk cId="1592530817" sldId="275"/>
            <ac:picMk id="3" creationId="{25C8AD21-4983-4E1A-9DE3-8C13D00B4EFA}"/>
          </ac:picMkLst>
        </pc:picChg>
        <pc:picChg chg="add mod">
          <ac:chgData name="Travis Hirschey" userId="S::travis.hirschey@meadhunt.com::a8f3f8ac-7479-4871-b6ff-7fe2ceb1c4d2" providerId="AD" clId="Web-{8AC0581B-69FE-4D45-8061-031B59F0D8CD}" dt="2022-02-28T14:11:31.672" v="41" actId="1076"/>
          <ac:picMkLst>
            <pc:docMk/>
            <pc:sldMk cId="1592530817" sldId="275"/>
            <ac:picMk id="6" creationId="{0480D927-82AB-43BD-9BE6-61126E20CD4F}"/>
          </ac:picMkLst>
        </pc:picChg>
      </pc:sldChg>
      <pc:sldChg chg="modSp">
        <pc:chgData name="Travis Hirschey" userId="S::travis.hirschey@meadhunt.com::a8f3f8ac-7479-4871-b6ff-7fe2ceb1c4d2" providerId="AD" clId="Web-{8AC0581B-69FE-4D45-8061-031B59F0D8CD}" dt="2022-02-28T14:20:06.887" v="76" actId="20577"/>
        <pc:sldMkLst>
          <pc:docMk/>
          <pc:sldMk cId="2784079576" sldId="278"/>
        </pc:sldMkLst>
        <pc:spChg chg="mod">
          <ac:chgData name="Travis Hirschey" userId="S::travis.hirschey@meadhunt.com::a8f3f8ac-7479-4871-b6ff-7fe2ceb1c4d2" providerId="AD" clId="Web-{8AC0581B-69FE-4D45-8061-031B59F0D8CD}" dt="2022-02-28T14:20:06.887" v="76" actId="20577"/>
          <ac:spMkLst>
            <pc:docMk/>
            <pc:sldMk cId="2784079576" sldId="278"/>
            <ac:spMk id="3" creationId="{62D964CD-0A59-4F31-A127-D7058CEBB08F}"/>
          </ac:spMkLst>
        </pc:spChg>
        <pc:spChg chg="mod">
          <ac:chgData name="Travis Hirschey" userId="S::travis.hirschey@meadhunt.com::a8f3f8ac-7479-4871-b6ff-7fe2ceb1c4d2" providerId="AD" clId="Web-{8AC0581B-69FE-4D45-8061-031B59F0D8CD}" dt="2022-02-28T14:19:34.559" v="68" actId="20577"/>
          <ac:spMkLst>
            <pc:docMk/>
            <pc:sldMk cId="2784079576" sldId="278"/>
            <ac:spMk id="4" creationId="{BD33E90A-C7D1-4C86-A93D-183DFA62DEA8}"/>
          </ac:spMkLst>
        </pc:spChg>
      </pc:sldChg>
      <pc:sldChg chg="modCm modNotes">
        <pc:chgData name="Travis Hirschey" userId="S::travis.hirschey@meadhunt.com::a8f3f8ac-7479-4871-b6ff-7fe2ceb1c4d2" providerId="AD" clId="Web-{8AC0581B-69FE-4D45-8061-031B59F0D8CD}" dt="2022-02-28T14:20:50.668" v="81"/>
        <pc:sldMkLst>
          <pc:docMk/>
          <pc:sldMk cId="2796532048" sldId="281"/>
        </pc:sldMkLst>
      </pc:sldChg>
      <pc:sldChg chg="addSp delSp modSp">
        <pc:chgData name="Travis Hirschey" userId="S::travis.hirschey@meadhunt.com::a8f3f8ac-7479-4871-b6ff-7fe2ceb1c4d2" providerId="AD" clId="Web-{8AC0581B-69FE-4D45-8061-031B59F0D8CD}" dt="2022-02-28T14:52:05.090" v="358" actId="1076"/>
        <pc:sldMkLst>
          <pc:docMk/>
          <pc:sldMk cId="4052307680" sldId="284"/>
        </pc:sldMkLst>
        <pc:spChg chg="add mod">
          <ac:chgData name="Travis Hirschey" userId="S::travis.hirschey@meadhunt.com::a8f3f8ac-7479-4871-b6ff-7fe2ceb1c4d2" providerId="AD" clId="Web-{8AC0581B-69FE-4D45-8061-031B59F0D8CD}" dt="2022-02-28T14:47:23.218" v="329" actId="688"/>
          <ac:spMkLst>
            <pc:docMk/>
            <pc:sldMk cId="4052307680" sldId="284"/>
            <ac:spMk id="24" creationId="{63506F37-BFA2-4985-BF39-6BD8B46374DE}"/>
          </ac:spMkLst>
        </pc:spChg>
        <pc:spChg chg="add mod">
          <ac:chgData name="Travis Hirschey" userId="S::travis.hirschey@meadhunt.com::a8f3f8ac-7479-4871-b6ff-7fe2ceb1c4d2" providerId="AD" clId="Web-{8AC0581B-69FE-4D45-8061-031B59F0D8CD}" dt="2022-02-28T14:47:14.249" v="328" actId="688"/>
          <ac:spMkLst>
            <pc:docMk/>
            <pc:sldMk cId="4052307680" sldId="284"/>
            <ac:spMk id="37" creationId="{8654A955-854B-442C-9F51-E2D69D9191D9}"/>
          </ac:spMkLst>
        </pc:spChg>
        <pc:spChg chg="mod">
          <ac:chgData name="Travis Hirschey" userId="S::travis.hirschey@meadhunt.com::a8f3f8ac-7479-4871-b6ff-7fe2ceb1c4d2" providerId="AD" clId="Web-{8AC0581B-69FE-4D45-8061-031B59F0D8CD}" dt="2022-02-28T14:52:05.090" v="358" actId="1076"/>
          <ac:spMkLst>
            <pc:docMk/>
            <pc:sldMk cId="4052307680" sldId="284"/>
            <ac:spMk id="39" creationId="{0CDC7B49-F4E9-4330-B043-8C32A65E0E37}"/>
          </ac:spMkLst>
        </pc:spChg>
        <pc:spChg chg="add mod">
          <ac:chgData name="Travis Hirschey" userId="S::travis.hirschey@meadhunt.com::a8f3f8ac-7479-4871-b6ff-7fe2ceb1c4d2" providerId="AD" clId="Web-{8AC0581B-69FE-4D45-8061-031B59F0D8CD}" dt="2022-02-28T14:50:54.919" v="351" actId="1076"/>
          <ac:spMkLst>
            <pc:docMk/>
            <pc:sldMk cId="4052307680" sldId="284"/>
            <ac:spMk id="40" creationId="{356742C1-372B-41C0-92B1-9D899518C405}"/>
          </ac:spMkLst>
        </pc:spChg>
        <pc:picChg chg="mod">
          <ac:chgData name="Travis Hirschey" userId="S::travis.hirschey@meadhunt.com::a8f3f8ac-7479-4871-b6ff-7fe2ceb1c4d2" providerId="AD" clId="Web-{8AC0581B-69FE-4D45-8061-031B59F0D8CD}" dt="2022-02-28T14:50:28.763" v="346" actId="1076"/>
          <ac:picMkLst>
            <pc:docMk/>
            <pc:sldMk cId="4052307680" sldId="284"/>
            <ac:picMk id="21" creationId="{A4C1FD96-B763-47B4-BEF7-B805C9E6E786}"/>
          </ac:picMkLst>
        </pc:picChg>
        <pc:cxnChg chg="mod">
          <ac:chgData name="Travis Hirschey" userId="S::travis.hirschey@meadhunt.com::a8f3f8ac-7479-4871-b6ff-7fe2ceb1c4d2" providerId="AD" clId="Web-{8AC0581B-69FE-4D45-8061-031B59F0D8CD}" dt="2022-02-28T14:51:33.091" v="354" actId="14100"/>
          <ac:cxnSpMkLst>
            <pc:docMk/>
            <pc:sldMk cId="4052307680" sldId="284"/>
            <ac:cxnSpMk id="8" creationId="{2AA7085A-8DFA-4A66-A5BA-04D02F891261}"/>
          </ac:cxnSpMkLst>
        </pc:cxnChg>
        <pc:cxnChg chg="add del mod">
          <ac:chgData name="Travis Hirschey" userId="S::travis.hirschey@meadhunt.com::a8f3f8ac-7479-4871-b6ff-7fe2ceb1c4d2" providerId="AD" clId="Web-{8AC0581B-69FE-4D45-8061-031B59F0D8CD}" dt="2022-02-28T14:44:56.625" v="298"/>
          <ac:cxnSpMkLst>
            <pc:docMk/>
            <pc:sldMk cId="4052307680" sldId="284"/>
            <ac:cxnSpMk id="20" creationId="{35964709-7878-478A-87B5-325EE25B3496}"/>
          </ac:cxnSpMkLst>
        </pc:cxnChg>
        <pc:cxnChg chg="add mod">
          <ac:chgData name="Travis Hirschey" userId="S::travis.hirschey@meadhunt.com::a8f3f8ac-7479-4871-b6ff-7fe2ceb1c4d2" providerId="AD" clId="Web-{8AC0581B-69FE-4D45-8061-031B59F0D8CD}" dt="2022-02-28T14:44:52.422" v="297" actId="1076"/>
          <ac:cxnSpMkLst>
            <pc:docMk/>
            <pc:sldMk cId="4052307680" sldId="284"/>
            <ac:cxnSpMk id="22" creationId="{FEF7F478-850C-4436-99AF-4D6F578D83DE}"/>
          </ac:cxnSpMkLst>
        </pc:cxnChg>
        <pc:cxnChg chg="add mod">
          <ac:chgData name="Travis Hirschey" userId="S::travis.hirschey@meadhunt.com::a8f3f8ac-7479-4871-b6ff-7fe2ceb1c4d2" providerId="AD" clId="Web-{8AC0581B-69FE-4D45-8061-031B59F0D8CD}" dt="2022-02-28T14:44:15.235" v="288" actId="1076"/>
          <ac:cxnSpMkLst>
            <pc:docMk/>
            <pc:sldMk cId="4052307680" sldId="284"/>
            <ac:cxnSpMk id="23" creationId="{AAD2E619-7272-4716-8E30-55F2EE66AC69}"/>
          </ac:cxnSpMkLst>
        </pc:cxnChg>
        <pc:cxnChg chg="add mod">
          <ac:chgData name="Travis Hirschey" userId="S::travis.hirschey@meadhunt.com::a8f3f8ac-7479-4871-b6ff-7fe2ceb1c4d2" providerId="AD" clId="Web-{8AC0581B-69FE-4D45-8061-031B59F0D8CD}" dt="2022-02-28T14:49:22.045" v="339" actId="1076"/>
          <ac:cxnSpMkLst>
            <pc:docMk/>
            <pc:sldMk cId="4052307680" sldId="284"/>
            <ac:cxnSpMk id="25" creationId="{666FE88C-46A1-4F67-9805-F2335A6B3209}"/>
          </ac:cxnSpMkLst>
        </pc:cxnChg>
        <pc:cxnChg chg="add mod">
          <ac:chgData name="Travis Hirschey" userId="S::travis.hirschey@meadhunt.com::a8f3f8ac-7479-4871-b6ff-7fe2ceb1c4d2" providerId="AD" clId="Web-{8AC0581B-69FE-4D45-8061-031B59F0D8CD}" dt="2022-02-28T14:45:33.390" v="307" actId="14100"/>
          <ac:cxnSpMkLst>
            <pc:docMk/>
            <pc:sldMk cId="4052307680" sldId="284"/>
            <ac:cxnSpMk id="26" creationId="{418A0A70-08E9-4131-A392-A6A55D59CC46}"/>
          </ac:cxnSpMkLst>
        </pc:cxnChg>
        <pc:cxnChg chg="add mod">
          <ac:chgData name="Travis Hirschey" userId="S::travis.hirschey@meadhunt.com::a8f3f8ac-7479-4871-b6ff-7fe2ceb1c4d2" providerId="AD" clId="Web-{8AC0581B-69FE-4D45-8061-031B59F0D8CD}" dt="2022-02-28T14:45:38.703" v="309" actId="1076"/>
          <ac:cxnSpMkLst>
            <pc:docMk/>
            <pc:sldMk cId="4052307680" sldId="284"/>
            <ac:cxnSpMk id="28" creationId="{B0C8D982-6EB8-47BD-8F62-EEF8E7B7E590}"/>
          </ac:cxnSpMkLst>
        </pc:cxnChg>
        <pc:cxnChg chg="del">
          <ac:chgData name="Travis Hirschey" userId="S::travis.hirschey@meadhunt.com::a8f3f8ac-7479-4871-b6ff-7fe2ceb1c4d2" providerId="AD" clId="Web-{8AC0581B-69FE-4D45-8061-031B59F0D8CD}" dt="2022-02-28T14:45:27.390" v="306"/>
          <ac:cxnSpMkLst>
            <pc:docMk/>
            <pc:sldMk cId="4052307680" sldId="284"/>
            <ac:cxnSpMk id="32" creationId="{D42B4C3F-CB90-449D-884F-4D68E777C916}"/>
          </ac:cxnSpMkLst>
        </pc:cxnChg>
        <pc:cxnChg chg="mod">
          <ac:chgData name="Travis Hirschey" userId="S::travis.hirschey@meadhunt.com::a8f3f8ac-7479-4871-b6ff-7fe2ceb1c4d2" providerId="AD" clId="Web-{8AC0581B-69FE-4D45-8061-031B59F0D8CD}" dt="2022-02-28T14:51:43.778" v="357" actId="14100"/>
          <ac:cxnSpMkLst>
            <pc:docMk/>
            <pc:sldMk cId="4052307680" sldId="284"/>
            <ac:cxnSpMk id="34" creationId="{F4E635B8-60D9-49F9-9F0A-A5EB0909EE2C}"/>
          </ac:cxnSpMkLst>
        </pc:cxnChg>
        <pc:cxnChg chg="mod">
          <ac:chgData name="Travis Hirschey" userId="S::travis.hirschey@meadhunt.com::a8f3f8ac-7479-4871-b6ff-7fe2ceb1c4d2" providerId="AD" clId="Web-{8AC0581B-69FE-4D45-8061-031B59F0D8CD}" dt="2022-02-28T14:51:23.825" v="352" actId="1076"/>
          <ac:cxnSpMkLst>
            <pc:docMk/>
            <pc:sldMk cId="4052307680" sldId="284"/>
            <ac:cxnSpMk id="35" creationId="{B3C52340-3952-462D-B986-943918DA4618}"/>
          </ac:cxnSpMkLst>
        </pc:cxnChg>
        <pc:cxnChg chg="add del mod">
          <ac:chgData name="Travis Hirschey" userId="S::travis.hirschey@meadhunt.com::a8f3f8ac-7479-4871-b6ff-7fe2ceb1c4d2" providerId="AD" clId="Web-{8AC0581B-69FE-4D45-8061-031B59F0D8CD}" dt="2022-02-28T14:46:34.937" v="324"/>
          <ac:cxnSpMkLst>
            <pc:docMk/>
            <pc:sldMk cId="4052307680" sldId="284"/>
            <ac:cxnSpMk id="36" creationId="{DB615CFF-45A1-475C-AF64-665E25DC6F1C}"/>
          </ac:cxnSpMkLst>
        </pc:cxnChg>
        <pc:cxnChg chg="add mod">
          <ac:chgData name="Travis Hirschey" userId="S::travis.hirschey@meadhunt.com::a8f3f8ac-7479-4871-b6ff-7fe2ceb1c4d2" providerId="AD" clId="Web-{8AC0581B-69FE-4D45-8061-031B59F0D8CD}" dt="2022-02-28T14:49:26.092" v="340" actId="1076"/>
          <ac:cxnSpMkLst>
            <pc:docMk/>
            <pc:sldMk cId="4052307680" sldId="284"/>
            <ac:cxnSpMk id="38" creationId="{CF4421E3-78C3-4CD0-9611-03FC208454F8}"/>
          </ac:cxnSpMkLst>
        </pc:cxnChg>
        <pc:cxnChg chg="mod">
          <ac:chgData name="Travis Hirschey" userId="S::travis.hirschey@meadhunt.com::a8f3f8ac-7479-4871-b6ff-7fe2ceb1c4d2" providerId="AD" clId="Web-{8AC0581B-69FE-4D45-8061-031B59F0D8CD}" dt="2022-02-28T14:40:59.596" v="243" actId="1076"/>
          <ac:cxnSpMkLst>
            <pc:docMk/>
            <pc:sldMk cId="4052307680" sldId="284"/>
            <ac:cxnSpMk id="49" creationId="{B08400FD-11A2-4F21-882D-D58670EE06B4}"/>
          </ac:cxnSpMkLst>
        </pc:cxnChg>
        <pc:cxnChg chg="mod">
          <ac:chgData name="Travis Hirschey" userId="S::travis.hirschey@meadhunt.com::a8f3f8ac-7479-4871-b6ff-7fe2ceb1c4d2" providerId="AD" clId="Web-{8AC0581B-69FE-4D45-8061-031B59F0D8CD}" dt="2022-02-28T14:51:29.419" v="353" actId="14100"/>
          <ac:cxnSpMkLst>
            <pc:docMk/>
            <pc:sldMk cId="4052307680" sldId="284"/>
            <ac:cxnSpMk id="57" creationId="{894FE850-E994-4391-8BC0-A5F1B172892A}"/>
          </ac:cxnSpMkLst>
        </pc:cxnChg>
        <pc:cxnChg chg="mod">
          <ac:chgData name="Travis Hirschey" userId="S::travis.hirschey@meadhunt.com::a8f3f8ac-7479-4871-b6ff-7fe2ceb1c4d2" providerId="AD" clId="Web-{8AC0581B-69FE-4D45-8061-031B59F0D8CD}" dt="2022-02-28T14:41:18.017" v="246" actId="14100"/>
          <ac:cxnSpMkLst>
            <pc:docMk/>
            <pc:sldMk cId="4052307680" sldId="284"/>
            <ac:cxnSpMk id="65" creationId="{2235E470-B95C-4FAA-BFDB-9663058A4045}"/>
          </ac:cxnSpMkLst>
        </pc:cxnChg>
      </pc:sldChg>
      <pc:sldChg chg="mod modShow">
        <pc:chgData name="Travis Hirschey" userId="S::travis.hirschey@meadhunt.com::a8f3f8ac-7479-4871-b6ff-7fe2ceb1c4d2" providerId="AD" clId="Web-{8AC0581B-69FE-4D45-8061-031B59F0D8CD}" dt="2022-02-28T14:37:43.910" v="236"/>
        <pc:sldMkLst>
          <pc:docMk/>
          <pc:sldMk cId="1770723468" sldId="293"/>
        </pc:sldMkLst>
      </pc:sldChg>
      <pc:sldChg chg="addSp delSp modSp modCm">
        <pc:chgData name="Travis Hirschey" userId="S::travis.hirschey@meadhunt.com::a8f3f8ac-7479-4871-b6ff-7fe2ceb1c4d2" providerId="AD" clId="Web-{8AC0581B-69FE-4D45-8061-031B59F0D8CD}" dt="2022-02-28T14:32:35.225" v="172"/>
        <pc:sldMkLst>
          <pc:docMk/>
          <pc:sldMk cId="3582322640" sldId="300"/>
        </pc:sldMkLst>
        <pc:spChg chg="add del mod">
          <ac:chgData name="Travis Hirschey" userId="S::travis.hirschey@meadhunt.com::a8f3f8ac-7479-4871-b6ff-7fe2ceb1c4d2" providerId="AD" clId="Web-{8AC0581B-69FE-4D45-8061-031B59F0D8CD}" dt="2022-02-28T14:23:27.651" v="85"/>
          <ac:spMkLst>
            <pc:docMk/>
            <pc:sldMk cId="3582322640" sldId="300"/>
            <ac:spMk id="9" creationId="{B6B4AE0F-9448-4F72-BAD0-EDE162A9C03B}"/>
          </ac:spMkLst>
        </pc:spChg>
        <pc:spChg chg="add mod">
          <ac:chgData name="Travis Hirschey" userId="S::travis.hirschey@meadhunt.com::a8f3f8ac-7479-4871-b6ff-7fe2ceb1c4d2" providerId="AD" clId="Web-{8AC0581B-69FE-4D45-8061-031B59F0D8CD}" dt="2022-02-28T14:25:01.807" v="100" actId="1076"/>
          <ac:spMkLst>
            <pc:docMk/>
            <pc:sldMk cId="3582322640" sldId="300"/>
            <ac:spMk id="14" creationId="{7AF90066-DFFE-461D-878F-7CBB80042921}"/>
          </ac:spMkLst>
        </pc:spChg>
        <pc:spChg chg="add mod">
          <ac:chgData name="Travis Hirschey" userId="S::travis.hirschey@meadhunt.com::a8f3f8ac-7479-4871-b6ff-7fe2ceb1c4d2" providerId="AD" clId="Web-{8AC0581B-69FE-4D45-8061-031B59F0D8CD}" dt="2022-02-28T14:26:14.634" v="122" actId="14100"/>
          <ac:spMkLst>
            <pc:docMk/>
            <pc:sldMk cId="3582322640" sldId="300"/>
            <ac:spMk id="15" creationId="{4A28AE58-F619-4A95-8A15-ADBB6C104AEE}"/>
          </ac:spMkLst>
        </pc:spChg>
        <pc:spChg chg="add mod">
          <ac:chgData name="Travis Hirschey" userId="S::travis.hirschey@meadhunt.com::a8f3f8ac-7479-4871-b6ff-7fe2ceb1c4d2" providerId="AD" clId="Web-{8AC0581B-69FE-4D45-8061-031B59F0D8CD}" dt="2022-02-28T14:26:50.259" v="132" actId="1076"/>
          <ac:spMkLst>
            <pc:docMk/>
            <pc:sldMk cId="3582322640" sldId="300"/>
            <ac:spMk id="17" creationId="{38BEEA98-6AAA-4189-8243-B6F0F3AFDAE4}"/>
          </ac:spMkLst>
        </pc:spChg>
        <pc:spChg chg="add del mod">
          <ac:chgData name="Travis Hirschey" userId="S::travis.hirschey@meadhunt.com::a8f3f8ac-7479-4871-b6ff-7fe2ceb1c4d2" providerId="AD" clId="Web-{8AC0581B-69FE-4D45-8061-031B59F0D8CD}" dt="2022-02-28T14:26:26.556" v="125"/>
          <ac:spMkLst>
            <pc:docMk/>
            <pc:sldMk cId="3582322640" sldId="300"/>
            <ac:spMk id="18" creationId="{7306C710-F8F7-466A-885A-7BCB09923590}"/>
          </ac:spMkLst>
        </pc:spChg>
        <pc:spChg chg="add del mod ord">
          <ac:chgData name="Travis Hirschey" userId="S::travis.hirschey@meadhunt.com::a8f3f8ac-7479-4871-b6ff-7fe2ceb1c4d2" providerId="AD" clId="Web-{8AC0581B-69FE-4D45-8061-031B59F0D8CD}" dt="2022-02-28T14:32:35.225" v="172"/>
          <ac:spMkLst>
            <pc:docMk/>
            <pc:sldMk cId="3582322640" sldId="300"/>
            <ac:spMk id="20" creationId="{54BC5C81-9931-48E4-B8D7-F64C2DA4F11B}"/>
          </ac:spMkLst>
        </pc:spChg>
        <pc:spChg chg="add mod">
          <ac:chgData name="Travis Hirschey" userId="S::travis.hirschey@meadhunt.com::a8f3f8ac-7479-4871-b6ff-7fe2ceb1c4d2" providerId="AD" clId="Web-{8AC0581B-69FE-4D45-8061-031B59F0D8CD}" dt="2022-02-28T14:27:48.930" v="147" actId="1076"/>
          <ac:spMkLst>
            <pc:docMk/>
            <pc:sldMk cId="3582322640" sldId="300"/>
            <ac:spMk id="21" creationId="{57CDDDE0-9559-419A-A133-C57B28C977C2}"/>
          </ac:spMkLst>
        </pc:spChg>
        <pc:spChg chg="del">
          <ac:chgData name="Travis Hirschey" userId="S::travis.hirschey@meadhunt.com::a8f3f8ac-7479-4871-b6ff-7fe2ceb1c4d2" providerId="AD" clId="Web-{8AC0581B-69FE-4D45-8061-031B59F0D8CD}" dt="2022-02-28T14:21:08.730" v="83"/>
          <ac:spMkLst>
            <pc:docMk/>
            <pc:sldMk cId="3582322640" sldId="300"/>
            <ac:spMk id="37" creationId="{46C70CC4-A16E-452F-BA2C-5C25654A3660}"/>
          </ac:spMkLst>
        </pc:spChg>
        <pc:graphicFrameChg chg="del">
          <ac:chgData name="Travis Hirschey" userId="S::travis.hirschey@meadhunt.com::a8f3f8ac-7479-4871-b6ff-7fe2ceb1c4d2" providerId="AD" clId="Web-{8AC0581B-69FE-4D45-8061-031B59F0D8CD}" dt="2022-02-28T14:24:23.432" v="93"/>
          <ac:graphicFrameMkLst>
            <pc:docMk/>
            <pc:sldMk cId="3582322640" sldId="300"/>
            <ac:graphicFrameMk id="5" creationId="{E02158B0-A085-4754-997F-ACDB41266486}"/>
          </ac:graphicFrameMkLst>
        </pc:graphicFrameChg>
        <pc:picChg chg="add mod ord modCrop">
          <ac:chgData name="Travis Hirschey" userId="S::travis.hirschey@meadhunt.com::a8f3f8ac-7479-4871-b6ff-7fe2ceb1c4d2" providerId="AD" clId="Web-{8AC0581B-69FE-4D45-8061-031B59F0D8CD}" dt="2022-02-28T14:28:11.586" v="152"/>
          <ac:picMkLst>
            <pc:docMk/>
            <pc:sldMk cId="3582322640" sldId="300"/>
            <ac:picMk id="11" creationId="{C3AA77E6-8718-4BC5-9E6A-A186C0FB1B19}"/>
          </ac:picMkLst>
        </pc:picChg>
        <pc:picChg chg="add del mod">
          <ac:chgData name="Travis Hirschey" userId="S::travis.hirschey@meadhunt.com::a8f3f8ac-7479-4871-b6ff-7fe2ceb1c4d2" providerId="AD" clId="Web-{8AC0581B-69FE-4D45-8061-031B59F0D8CD}" dt="2022-02-28T14:24:42.838" v="96"/>
          <ac:picMkLst>
            <pc:docMk/>
            <pc:sldMk cId="3582322640" sldId="300"/>
            <ac:picMk id="12" creationId="{4B3FF121-4EAE-4E23-893D-70C8C948FE90}"/>
          </ac:picMkLst>
        </pc:picChg>
      </pc:sldChg>
      <pc:sldChg chg="modSp">
        <pc:chgData name="Travis Hirschey" userId="S::travis.hirschey@meadhunt.com::a8f3f8ac-7479-4871-b6ff-7fe2ceb1c4d2" providerId="AD" clId="Web-{8AC0581B-69FE-4D45-8061-031B59F0D8CD}" dt="2022-02-28T14:38:51.128" v="240" actId="1076"/>
        <pc:sldMkLst>
          <pc:docMk/>
          <pc:sldMk cId="1603916495" sldId="304"/>
        </pc:sldMkLst>
        <pc:spChg chg="mod">
          <ac:chgData name="Travis Hirschey" userId="S::travis.hirschey@meadhunt.com::a8f3f8ac-7479-4871-b6ff-7fe2ceb1c4d2" providerId="AD" clId="Web-{8AC0581B-69FE-4D45-8061-031B59F0D8CD}" dt="2022-02-28T14:38:51.128" v="240" actId="1076"/>
          <ac:spMkLst>
            <pc:docMk/>
            <pc:sldMk cId="1603916495" sldId="304"/>
            <ac:spMk id="9" creationId="{1C6EFAF9-65F2-45C4-994D-B4D201095F92}"/>
          </ac:spMkLst>
        </pc:spChg>
        <pc:spChg chg="mod">
          <ac:chgData name="Travis Hirschey" userId="S::travis.hirschey@meadhunt.com::a8f3f8ac-7479-4871-b6ff-7fe2ceb1c4d2" providerId="AD" clId="Web-{8AC0581B-69FE-4D45-8061-031B59F0D8CD}" dt="2022-02-28T14:38:45.238" v="238" actId="14100"/>
          <ac:spMkLst>
            <pc:docMk/>
            <pc:sldMk cId="1603916495" sldId="304"/>
            <ac:spMk id="20" creationId="{F3B9B95C-45BA-4B8F-A79F-CF284961C2B7}"/>
          </ac:spMkLst>
        </pc:spChg>
      </pc:sldChg>
      <pc:sldChg chg="modCm">
        <pc:chgData name="Travis Hirschey" userId="S::travis.hirschey@meadhunt.com::a8f3f8ac-7479-4871-b6ff-7fe2ceb1c4d2" providerId="AD" clId="Web-{8AC0581B-69FE-4D45-8061-031B59F0D8CD}" dt="2022-02-28T14:38:30.159" v="237"/>
        <pc:sldMkLst>
          <pc:docMk/>
          <pc:sldMk cId="3411734316" sldId="305"/>
        </pc:sldMkLst>
      </pc:sldChg>
      <pc:sldChg chg="addSp delSp modSp add replId">
        <pc:chgData name="Travis Hirschey" userId="S::travis.hirschey@meadhunt.com::a8f3f8ac-7479-4871-b6ff-7fe2ceb1c4d2" providerId="AD" clId="Web-{8AC0581B-69FE-4D45-8061-031B59F0D8CD}" dt="2022-02-28T14:37:13.238" v="235" actId="14100"/>
        <pc:sldMkLst>
          <pc:docMk/>
          <pc:sldMk cId="2531616365" sldId="307"/>
        </pc:sldMkLst>
        <pc:spChg chg="add mod">
          <ac:chgData name="Travis Hirschey" userId="S::travis.hirschey@meadhunt.com::a8f3f8ac-7479-4871-b6ff-7fe2ceb1c4d2" providerId="AD" clId="Web-{8AC0581B-69FE-4D45-8061-031B59F0D8CD}" dt="2022-02-28T14:36:57.520" v="232" actId="1076"/>
          <ac:spMkLst>
            <pc:docMk/>
            <pc:sldMk cId="2531616365" sldId="307"/>
            <ac:spMk id="38" creationId="{7740EFF9-685C-4F24-BE15-0D653C2CBD93}"/>
          </ac:spMkLst>
        </pc:spChg>
        <pc:spChg chg="add mod">
          <ac:chgData name="Travis Hirschey" userId="S::travis.hirschey@meadhunt.com::a8f3f8ac-7479-4871-b6ff-7fe2ceb1c4d2" providerId="AD" clId="Web-{8AC0581B-69FE-4D45-8061-031B59F0D8CD}" dt="2022-02-28T14:35:48.723" v="217" actId="1076"/>
          <ac:spMkLst>
            <pc:docMk/>
            <pc:sldMk cId="2531616365" sldId="307"/>
            <ac:spMk id="39" creationId="{9EA2D400-F93C-48D9-B64F-D1E5970ADD34}"/>
          </ac:spMkLst>
        </pc:spChg>
        <pc:spChg chg="add del mod">
          <ac:chgData name="Travis Hirschey" userId="S::travis.hirschey@meadhunt.com::a8f3f8ac-7479-4871-b6ff-7fe2ceb1c4d2" providerId="AD" clId="Web-{8AC0581B-69FE-4D45-8061-031B59F0D8CD}" dt="2022-02-28T14:34:43.255" v="192"/>
          <ac:spMkLst>
            <pc:docMk/>
            <pc:sldMk cId="2531616365" sldId="307"/>
            <ac:spMk id="40" creationId="{44B3CF93-1805-48A7-93E6-3AEE061DE3CB}"/>
          </ac:spMkLst>
        </pc:spChg>
        <pc:spChg chg="add mod">
          <ac:chgData name="Travis Hirschey" userId="S::travis.hirschey@meadhunt.com::a8f3f8ac-7479-4871-b6ff-7fe2ceb1c4d2" providerId="AD" clId="Web-{8AC0581B-69FE-4D45-8061-031B59F0D8CD}" dt="2022-02-28T14:36:24.114" v="225" actId="1076"/>
          <ac:spMkLst>
            <pc:docMk/>
            <pc:sldMk cId="2531616365" sldId="307"/>
            <ac:spMk id="41" creationId="{26315CA3-532B-4E82-8383-76E65553BB26}"/>
          </ac:spMkLst>
        </pc:spChg>
        <pc:spChg chg="add del mod">
          <ac:chgData name="Travis Hirschey" userId="S::travis.hirschey@meadhunt.com::a8f3f8ac-7479-4871-b6ff-7fe2ceb1c4d2" providerId="AD" clId="Web-{8AC0581B-69FE-4D45-8061-031B59F0D8CD}" dt="2022-02-28T14:36:09.582" v="222"/>
          <ac:spMkLst>
            <pc:docMk/>
            <pc:sldMk cId="2531616365" sldId="307"/>
            <ac:spMk id="45" creationId="{FFED53C7-A5FA-42CB-9A23-5F493D5F4E10}"/>
          </ac:spMkLst>
        </pc:spChg>
        <pc:graphicFrameChg chg="del">
          <ac:chgData name="Travis Hirschey" userId="S::travis.hirschey@meadhunt.com::a8f3f8ac-7479-4871-b6ff-7fe2ceb1c4d2" providerId="AD" clId="Web-{8AC0581B-69FE-4D45-8061-031B59F0D8CD}" dt="2022-02-28T14:30:59.554" v="154"/>
          <ac:graphicFrameMkLst>
            <pc:docMk/>
            <pc:sldMk cId="2531616365" sldId="307"/>
            <ac:graphicFrameMk id="5" creationId="{E02158B0-A085-4754-997F-ACDB41266486}"/>
          </ac:graphicFrameMkLst>
        </pc:graphicFrameChg>
        <pc:graphicFrameChg chg="del">
          <ac:chgData name="Travis Hirschey" userId="S::travis.hirschey@meadhunt.com::a8f3f8ac-7479-4871-b6ff-7fe2ceb1c4d2" providerId="AD" clId="Web-{8AC0581B-69FE-4D45-8061-031B59F0D8CD}" dt="2022-02-28T14:30:56.554" v="153"/>
          <ac:graphicFrameMkLst>
            <pc:docMk/>
            <pc:sldMk cId="2531616365" sldId="307"/>
            <ac:graphicFrameMk id="6" creationId="{C7840854-0F51-4B10-B6D9-5360682E48AE}"/>
          </ac:graphicFrameMkLst>
        </pc:graphicFrameChg>
        <pc:picChg chg="add mod">
          <ac:chgData name="Travis Hirschey" userId="S::travis.hirschey@meadhunt.com::a8f3f8ac-7479-4871-b6ff-7fe2ceb1c4d2" providerId="AD" clId="Web-{8AC0581B-69FE-4D45-8061-031B59F0D8CD}" dt="2022-02-28T14:36:19.864" v="224" actId="1076"/>
          <ac:picMkLst>
            <pc:docMk/>
            <pc:sldMk cId="2531616365" sldId="307"/>
            <ac:picMk id="35" creationId="{A514205D-5FE5-4BF4-82C7-55437C1E97F7}"/>
          </ac:picMkLst>
        </pc:picChg>
        <pc:picChg chg="add mod">
          <ac:chgData name="Travis Hirschey" userId="S::travis.hirschey@meadhunt.com::a8f3f8ac-7479-4871-b6ff-7fe2ceb1c4d2" providerId="AD" clId="Web-{8AC0581B-69FE-4D45-8061-031B59F0D8CD}" dt="2022-02-28T14:35:45.223" v="216" actId="1076"/>
          <ac:picMkLst>
            <pc:docMk/>
            <pc:sldMk cId="2531616365" sldId="307"/>
            <ac:picMk id="36" creationId="{B02E6DBE-107B-4070-BD70-6CA09EFC3C54}"/>
          </ac:picMkLst>
        </pc:picChg>
        <pc:cxnChg chg="add mod">
          <ac:chgData name="Travis Hirschey" userId="S::travis.hirschey@meadhunt.com::a8f3f8ac-7479-4871-b6ff-7fe2ceb1c4d2" providerId="AD" clId="Web-{8AC0581B-69FE-4D45-8061-031B59F0D8CD}" dt="2022-02-28T14:37:13.238" v="235" actId="14100"/>
          <ac:cxnSpMkLst>
            <pc:docMk/>
            <pc:sldMk cId="2531616365" sldId="307"/>
            <ac:cxnSpMk id="43" creationId="{EF060EE8-259D-48C6-AE14-BF60A1CF1283}"/>
          </ac:cxnSpMkLst>
        </pc:cxnChg>
        <pc:cxnChg chg="add mod">
          <ac:chgData name="Travis Hirschey" userId="S::travis.hirschey@meadhunt.com::a8f3f8ac-7479-4871-b6ff-7fe2ceb1c4d2" providerId="AD" clId="Web-{8AC0581B-69FE-4D45-8061-031B59F0D8CD}" dt="2022-02-28T14:37:05.019" v="233" actId="1076"/>
          <ac:cxnSpMkLst>
            <pc:docMk/>
            <pc:sldMk cId="2531616365" sldId="307"/>
            <ac:cxnSpMk id="44" creationId="{B3F8EEDF-C7FE-462B-960B-3B0E422DF3AA}"/>
          </ac:cxnSpMkLst>
        </pc:cxnChg>
      </pc:sldChg>
    </pc:docChg>
  </pc:docChgLst>
  <pc:docChgLst>
    <pc:chgData name="Travis Hirschey" userId="S::travis.hirschey@meadhunt.com::a8f3f8ac-7479-4871-b6ff-7fe2ceb1c4d2" providerId="AD" clId="Web-{244DBD77-6CB2-4166-AF9A-B37E6F39C6E5}"/>
    <pc:docChg chg="modSld">
      <pc:chgData name="Travis Hirschey" userId="S::travis.hirschey@meadhunt.com::a8f3f8ac-7479-4871-b6ff-7fe2ceb1c4d2" providerId="AD" clId="Web-{244DBD77-6CB2-4166-AF9A-B37E6F39C6E5}" dt="2022-02-28T18:59:13.004" v="61" actId="20577"/>
      <pc:docMkLst>
        <pc:docMk/>
      </pc:docMkLst>
      <pc:sldChg chg="addSp delSp modSp modNotes">
        <pc:chgData name="Travis Hirschey" userId="S::travis.hirschey@meadhunt.com::a8f3f8ac-7479-4871-b6ff-7fe2ceb1c4d2" providerId="AD" clId="Web-{244DBD77-6CB2-4166-AF9A-B37E6F39C6E5}" dt="2022-02-28T18:59:13.004" v="61" actId="20577"/>
        <pc:sldMkLst>
          <pc:docMk/>
          <pc:sldMk cId="2093051028" sldId="297"/>
        </pc:sldMkLst>
        <pc:spChg chg="mod">
          <ac:chgData name="Travis Hirschey" userId="S::travis.hirschey@meadhunt.com::a8f3f8ac-7479-4871-b6ff-7fe2ceb1c4d2" providerId="AD" clId="Web-{244DBD77-6CB2-4166-AF9A-B37E6F39C6E5}" dt="2022-02-28T18:59:13.004" v="61" actId="20577"/>
          <ac:spMkLst>
            <pc:docMk/>
            <pc:sldMk cId="2093051028" sldId="297"/>
            <ac:spMk id="2" creationId="{1BB886E8-CDC5-4B59-B824-BF89728BCC2E}"/>
          </ac:spMkLst>
        </pc:spChg>
        <pc:spChg chg="add mod">
          <ac:chgData name="Travis Hirschey" userId="S::travis.hirschey@meadhunt.com::a8f3f8ac-7479-4871-b6ff-7fe2ceb1c4d2" providerId="AD" clId="Web-{244DBD77-6CB2-4166-AF9A-B37E6F39C6E5}" dt="2022-02-28T18:57:49.598" v="46" actId="20577"/>
          <ac:spMkLst>
            <pc:docMk/>
            <pc:sldMk cId="2093051028" sldId="297"/>
            <ac:spMk id="3" creationId="{408DD1ED-47CD-4EB4-B0D9-A6A05629B6AD}"/>
          </ac:spMkLst>
        </pc:spChg>
        <pc:spChg chg="add del">
          <ac:chgData name="Travis Hirschey" userId="S::travis.hirschey@meadhunt.com::a8f3f8ac-7479-4871-b6ff-7fe2ceb1c4d2" providerId="AD" clId="Web-{244DBD77-6CB2-4166-AF9A-B37E6F39C6E5}" dt="2022-02-28T18:58:10.427" v="50"/>
          <ac:spMkLst>
            <pc:docMk/>
            <pc:sldMk cId="2093051028" sldId="297"/>
            <ac:spMk id="7" creationId="{0301EB0A-CD86-4E45-BD32-266839454872}"/>
          </ac:spMkLst>
        </pc:spChg>
        <pc:cxnChg chg="add mod">
          <ac:chgData name="Travis Hirschey" userId="S::travis.hirschey@meadhunt.com::a8f3f8ac-7479-4871-b6ff-7fe2ceb1c4d2" providerId="AD" clId="Web-{244DBD77-6CB2-4166-AF9A-B37E6F39C6E5}" dt="2022-02-28T18:57:54.738" v="47" actId="14100"/>
          <ac:cxnSpMkLst>
            <pc:docMk/>
            <pc:sldMk cId="2093051028" sldId="297"/>
            <ac:cxnSpMk id="5" creationId="{E9877061-E00B-4D0D-A5AD-865D0314E699}"/>
          </ac:cxnSpMkLst>
        </pc:cxnChg>
        <pc:cxnChg chg="add mod">
          <ac:chgData name="Travis Hirschey" userId="S::travis.hirschey@meadhunt.com::a8f3f8ac-7479-4871-b6ff-7fe2ceb1c4d2" providerId="AD" clId="Web-{244DBD77-6CB2-4166-AF9A-B37E6F39C6E5}" dt="2022-02-28T18:58:17.426" v="52" actId="14100"/>
          <ac:cxnSpMkLst>
            <pc:docMk/>
            <pc:sldMk cId="2093051028" sldId="297"/>
            <ac:cxnSpMk id="9" creationId="{66B5C2E4-3DEA-41B5-A0A7-94F94B58F419}"/>
          </ac:cxnSpMkLst>
        </pc:cxn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D2B68C-5C97-4C90-889B-BE62F8E3DE13}" type="doc">
      <dgm:prSet loTypeId="urn:microsoft.com/office/officeart/2005/8/layout/arrow2" loCatId="process" qsTypeId="urn:microsoft.com/office/officeart/2005/8/quickstyle/simple1" qsCatId="simple" csTypeId="urn:microsoft.com/office/officeart/2005/8/colors/accent1_2" csCatId="accent1" phldr="1"/>
      <dgm:spPr/>
      <dgm:t>
        <a:bodyPr/>
        <a:lstStyle/>
        <a:p>
          <a:endParaRPr lang="en-US"/>
        </a:p>
      </dgm:t>
    </dgm:pt>
    <dgm:pt modelId="{CBF82872-84B4-4D37-9BED-00D121DB1BBE}">
      <dgm:prSet phldrT="[Text]" custT="1"/>
      <dgm:spPr>
        <a:ln w="38100">
          <a:solidFill>
            <a:srgbClr val="1C4587"/>
          </a:solidFill>
        </a:ln>
      </dgm:spPr>
      <dgm:t>
        <a:bodyPr/>
        <a:lstStyle/>
        <a:p>
          <a:r>
            <a:rPr lang="en-US" sz="2400"/>
            <a:t>1989 First Issue of Airport Design</a:t>
          </a:r>
        </a:p>
      </dgm:t>
    </dgm:pt>
    <dgm:pt modelId="{84FEC261-CA3D-4E88-AE12-6D3B3AF841BB}" type="parTrans" cxnId="{E84F38F0-AEB4-44BE-A050-4765EB861172}">
      <dgm:prSet/>
      <dgm:spPr/>
      <dgm:t>
        <a:bodyPr/>
        <a:lstStyle/>
        <a:p>
          <a:endParaRPr lang="en-US"/>
        </a:p>
      </dgm:t>
    </dgm:pt>
    <dgm:pt modelId="{1ABB96D2-DD18-44E9-B156-A8818B32D177}" type="sibTrans" cxnId="{E84F38F0-AEB4-44BE-A050-4765EB861172}">
      <dgm:prSet/>
      <dgm:spPr/>
      <dgm:t>
        <a:bodyPr/>
        <a:lstStyle/>
        <a:p>
          <a:endParaRPr lang="en-US"/>
        </a:p>
      </dgm:t>
    </dgm:pt>
    <dgm:pt modelId="{34F7115D-3E25-44FA-866B-9CD96DAFF2B3}">
      <dgm:prSet phldrT="[Text]" custT="1"/>
      <dgm:spPr>
        <a:ln w="38100">
          <a:solidFill>
            <a:srgbClr val="1C4587"/>
          </a:solidFill>
        </a:ln>
      </dgm:spPr>
      <dgm:t>
        <a:bodyPr/>
        <a:lstStyle/>
        <a:p>
          <a:pPr algn="ctr"/>
          <a:r>
            <a:rPr lang="en-US" sz="2400"/>
            <a:t>September 2012     First Major Rewrite 150/5300-13A</a:t>
          </a:r>
        </a:p>
      </dgm:t>
    </dgm:pt>
    <dgm:pt modelId="{4EA820D7-5BE8-4D36-992E-75120620AE9C}" type="parTrans" cxnId="{FBA94263-03AC-4796-AEBD-140C138BFB9B}">
      <dgm:prSet/>
      <dgm:spPr/>
      <dgm:t>
        <a:bodyPr/>
        <a:lstStyle/>
        <a:p>
          <a:endParaRPr lang="en-US"/>
        </a:p>
      </dgm:t>
    </dgm:pt>
    <dgm:pt modelId="{D822743C-E4B5-4EE2-BFEC-783DC2A8D86A}" type="sibTrans" cxnId="{FBA94263-03AC-4796-AEBD-140C138BFB9B}">
      <dgm:prSet/>
      <dgm:spPr/>
      <dgm:t>
        <a:bodyPr/>
        <a:lstStyle/>
        <a:p>
          <a:endParaRPr lang="en-US"/>
        </a:p>
      </dgm:t>
    </dgm:pt>
    <dgm:pt modelId="{8D9606E0-63F7-4603-ADC9-892B1358CE88}">
      <dgm:prSet phldrT="[Text]" custT="1"/>
      <dgm:spPr>
        <a:ln w="38100">
          <a:solidFill>
            <a:srgbClr val="1C4587"/>
          </a:solidFill>
        </a:ln>
      </dgm:spPr>
      <dgm:t>
        <a:bodyPr/>
        <a:lstStyle/>
        <a:p>
          <a:r>
            <a:rPr lang="en-US" sz="2400"/>
            <a:t>February 2014              Change 1 to 13A</a:t>
          </a:r>
        </a:p>
      </dgm:t>
    </dgm:pt>
    <dgm:pt modelId="{82B1BCBC-FE60-4053-8BE4-6F1170FB155E}" type="parTrans" cxnId="{C5A27AC1-23D3-4619-9091-6607A1BE143E}">
      <dgm:prSet/>
      <dgm:spPr/>
      <dgm:t>
        <a:bodyPr/>
        <a:lstStyle/>
        <a:p>
          <a:endParaRPr lang="en-US"/>
        </a:p>
      </dgm:t>
    </dgm:pt>
    <dgm:pt modelId="{03D98E72-AAB9-47EB-A9AB-97C38DB1F54A}" type="sibTrans" cxnId="{C5A27AC1-23D3-4619-9091-6607A1BE143E}">
      <dgm:prSet/>
      <dgm:spPr/>
      <dgm:t>
        <a:bodyPr/>
        <a:lstStyle/>
        <a:p>
          <a:endParaRPr lang="en-US"/>
        </a:p>
      </dgm:t>
    </dgm:pt>
    <dgm:pt modelId="{D6DF582C-E8B8-4101-98DD-804B00929649}">
      <dgm:prSet custT="1"/>
      <dgm:spPr>
        <a:ln w="38100">
          <a:solidFill>
            <a:srgbClr val="1C4587"/>
          </a:solidFill>
        </a:ln>
      </dgm:spPr>
      <dgm:t>
        <a:bodyPr/>
        <a:lstStyle/>
        <a:p>
          <a:r>
            <a:rPr lang="en-US" sz="2400" dirty="0"/>
            <a:t>July 2020            Draft 13B for Comment</a:t>
          </a:r>
        </a:p>
      </dgm:t>
    </dgm:pt>
    <dgm:pt modelId="{5BCB3106-3853-421E-8497-8E55F0434CB1}" type="parTrans" cxnId="{FA8EC65A-F595-4089-84EF-B8F57105F1D7}">
      <dgm:prSet/>
      <dgm:spPr/>
      <dgm:t>
        <a:bodyPr/>
        <a:lstStyle/>
        <a:p>
          <a:endParaRPr lang="en-US"/>
        </a:p>
      </dgm:t>
    </dgm:pt>
    <dgm:pt modelId="{6B8C521C-FC65-49D2-84F6-5F51FECCC4C6}" type="sibTrans" cxnId="{FA8EC65A-F595-4089-84EF-B8F57105F1D7}">
      <dgm:prSet/>
      <dgm:spPr/>
      <dgm:t>
        <a:bodyPr/>
        <a:lstStyle/>
        <a:p>
          <a:endParaRPr lang="en-US"/>
        </a:p>
      </dgm:t>
    </dgm:pt>
    <dgm:pt modelId="{07957C32-360C-4998-BC49-4AE034CDE2E3}">
      <dgm:prSet custT="1"/>
      <dgm:spPr>
        <a:ln w="38100">
          <a:solidFill>
            <a:srgbClr val="1C4587"/>
          </a:solidFill>
        </a:ln>
      </dgm:spPr>
      <dgm:t>
        <a:bodyPr/>
        <a:lstStyle/>
        <a:p>
          <a:pPr algn="ctr"/>
          <a:r>
            <a:rPr lang="en-US" sz="2400" dirty="0"/>
            <a:t>September 2020   Deadline for Industry Comments</a:t>
          </a:r>
        </a:p>
      </dgm:t>
    </dgm:pt>
    <dgm:pt modelId="{A99F7AA1-BDE0-4D84-8728-808BDD73AB73}" type="parTrans" cxnId="{59462FF7-FF15-4DA1-953A-1D9CD5A5D602}">
      <dgm:prSet/>
      <dgm:spPr/>
      <dgm:t>
        <a:bodyPr/>
        <a:lstStyle/>
        <a:p>
          <a:endParaRPr lang="en-US"/>
        </a:p>
      </dgm:t>
    </dgm:pt>
    <dgm:pt modelId="{9AC8C4B8-6432-4E0B-8972-70D0CD7B20D2}" type="sibTrans" cxnId="{59462FF7-FF15-4DA1-953A-1D9CD5A5D602}">
      <dgm:prSet/>
      <dgm:spPr/>
      <dgm:t>
        <a:bodyPr/>
        <a:lstStyle/>
        <a:p>
          <a:endParaRPr lang="en-US"/>
        </a:p>
      </dgm:t>
    </dgm:pt>
    <dgm:pt modelId="{2711BCA4-AA02-4102-8F5B-9BB309232360}">
      <dgm:prSet/>
      <dgm:spPr/>
      <dgm:t>
        <a:bodyPr/>
        <a:lstStyle/>
        <a:p>
          <a:endParaRPr lang="en-US"/>
        </a:p>
      </dgm:t>
    </dgm:pt>
    <dgm:pt modelId="{569DE30E-D2CF-4148-BA75-9DDD67EE87A1}" type="parTrans" cxnId="{09ADC509-2CD3-459E-9B61-9B6F8B19755F}">
      <dgm:prSet/>
      <dgm:spPr/>
      <dgm:t>
        <a:bodyPr/>
        <a:lstStyle/>
        <a:p>
          <a:endParaRPr lang="en-US"/>
        </a:p>
      </dgm:t>
    </dgm:pt>
    <dgm:pt modelId="{2F650032-0192-4B65-B12D-304FEA68AEF8}" type="sibTrans" cxnId="{09ADC509-2CD3-459E-9B61-9B6F8B19755F}">
      <dgm:prSet/>
      <dgm:spPr/>
      <dgm:t>
        <a:bodyPr/>
        <a:lstStyle/>
        <a:p>
          <a:endParaRPr lang="en-US"/>
        </a:p>
      </dgm:t>
    </dgm:pt>
    <dgm:pt modelId="{E7251D9E-1629-4C99-B262-350CD855882C}" type="pres">
      <dgm:prSet presAssocID="{D4D2B68C-5C97-4C90-889B-BE62F8E3DE13}" presName="arrowDiagram" presStyleCnt="0">
        <dgm:presLayoutVars>
          <dgm:chMax val="5"/>
          <dgm:dir/>
          <dgm:resizeHandles val="exact"/>
        </dgm:presLayoutVars>
      </dgm:prSet>
      <dgm:spPr/>
    </dgm:pt>
    <dgm:pt modelId="{2C5B316A-02F1-41E5-8F19-33B295816097}" type="pres">
      <dgm:prSet presAssocID="{D4D2B68C-5C97-4C90-889B-BE62F8E3DE13}" presName="arrow" presStyleLbl="bgShp" presStyleIdx="0" presStyleCnt="1" custScaleX="129215" custLinFactNeighborX="-358"/>
      <dgm:spPr>
        <a:solidFill>
          <a:srgbClr val="CCCFD9">
            <a:alpha val="50196"/>
          </a:srgbClr>
        </a:solidFill>
      </dgm:spPr>
    </dgm:pt>
    <dgm:pt modelId="{9467D8D5-54E1-4342-B691-640F1C518DA9}" type="pres">
      <dgm:prSet presAssocID="{D4D2B68C-5C97-4C90-889B-BE62F8E3DE13}" presName="arrowDiagram5" presStyleCnt="0"/>
      <dgm:spPr/>
    </dgm:pt>
    <dgm:pt modelId="{1876634F-2CFB-4B5F-8869-DD1BC4EA44C2}" type="pres">
      <dgm:prSet presAssocID="{CBF82872-84B4-4D37-9BED-00D121DB1BBE}" presName="bullet5a" presStyleLbl="node1" presStyleIdx="0" presStyleCnt="5" custLinFactX="-300000" custLinFactY="64368" custLinFactNeighborX="-390256" custLinFactNeighborY="100000"/>
      <dgm:spPr/>
    </dgm:pt>
    <dgm:pt modelId="{BAEC437C-A663-4885-A60C-04A3AE8A78A4}" type="pres">
      <dgm:prSet presAssocID="{CBF82872-84B4-4D37-9BED-00D121DB1BBE}" presName="textBox5a" presStyleLbl="revTx" presStyleIdx="0" presStyleCnt="5" custScaleX="433568" custScaleY="32581" custLinFactX="40459" custLinFactNeighborX="100000" custLinFactNeighborY="7717">
        <dgm:presLayoutVars>
          <dgm:bulletEnabled val="1"/>
        </dgm:presLayoutVars>
      </dgm:prSet>
      <dgm:spPr/>
    </dgm:pt>
    <dgm:pt modelId="{0D04B900-4615-4ECE-8EE7-10A0E7A1747B}" type="pres">
      <dgm:prSet presAssocID="{34F7115D-3E25-44FA-866B-9CD96DAFF2B3}" presName="bullet5b" presStyleLbl="node1" presStyleIdx="1" presStyleCnt="5" custLinFactNeighborX="38738" custLinFactNeighborY="-90024"/>
      <dgm:spPr/>
    </dgm:pt>
    <dgm:pt modelId="{E367CD9D-02FB-4466-8A50-3BECC7494006}" type="pres">
      <dgm:prSet presAssocID="{34F7115D-3E25-44FA-866B-9CD96DAFF2B3}" presName="textBox5b" presStyleLbl="revTx" presStyleIdx="1" presStyleCnt="5" custScaleX="227242" custScaleY="50582" custLinFactX="-36299" custLinFactY="-48472" custLinFactNeighborX="-100000" custLinFactNeighborY="-100000">
        <dgm:presLayoutVars>
          <dgm:bulletEnabled val="1"/>
        </dgm:presLayoutVars>
      </dgm:prSet>
      <dgm:spPr/>
    </dgm:pt>
    <dgm:pt modelId="{8CBAD10C-F61E-4B50-823E-A66360BD40DD}" type="pres">
      <dgm:prSet presAssocID="{8D9606E0-63F7-4603-ADC9-892B1358CE88}" presName="bullet5c" presStyleLbl="node1" presStyleIdx="2" presStyleCnt="5" custLinFactNeighborX="-60142" custLinFactNeighborY="22048"/>
      <dgm:spPr/>
    </dgm:pt>
    <dgm:pt modelId="{975D62C5-38EB-41DA-A50E-1D5C347EFA7F}" type="pres">
      <dgm:prSet presAssocID="{8D9606E0-63F7-4603-ADC9-892B1358CE88}" presName="textBox5c" presStyleLbl="revTx" presStyleIdx="2" presStyleCnt="5" custScaleX="167372" custScaleY="26268" custLinFactNeighborX="284" custLinFactNeighborY="-616">
        <dgm:presLayoutVars>
          <dgm:bulletEnabled val="1"/>
        </dgm:presLayoutVars>
      </dgm:prSet>
      <dgm:spPr/>
    </dgm:pt>
    <dgm:pt modelId="{DD1B65F1-01EF-48CD-9314-DC9BCAECA9CD}" type="pres">
      <dgm:prSet presAssocID="{D6DF582C-E8B8-4101-98DD-804B00929649}" presName="bullet5d" presStyleLbl="node1" presStyleIdx="3" presStyleCnt="5" custLinFactX="100000" custLinFactNeighborX="120126" custLinFactNeighborY="-17351"/>
      <dgm:spPr/>
    </dgm:pt>
    <dgm:pt modelId="{D93B2294-AD42-4405-B3E4-AA05D621BB3B}" type="pres">
      <dgm:prSet presAssocID="{D6DF582C-E8B8-4101-98DD-804B00929649}" presName="textBox5d" presStyleLbl="revTx" presStyleIdx="3" presStyleCnt="5" custScaleX="129507" custScaleY="33431" custLinFactX="-4703" custLinFactNeighborX="-100000" custLinFactNeighborY="-82410">
        <dgm:presLayoutVars>
          <dgm:bulletEnabled val="1"/>
        </dgm:presLayoutVars>
      </dgm:prSet>
      <dgm:spPr/>
    </dgm:pt>
    <dgm:pt modelId="{9F46C044-2F3B-4AC7-ACC7-04206E2696BF}" type="pres">
      <dgm:prSet presAssocID="{07957C32-360C-4998-BC49-4AE034CDE2E3}" presName="bullet5e" presStyleLbl="node1" presStyleIdx="4" presStyleCnt="5" custLinFactX="73228" custLinFactNeighborX="100000" custLinFactNeighborY="-1979"/>
      <dgm:spPr/>
    </dgm:pt>
    <dgm:pt modelId="{4062EEB9-FC68-433C-B5AA-F7666F65BEB9}" type="pres">
      <dgm:prSet presAssocID="{07957C32-360C-4998-BC49-4AE034CDE2E3}" presName="textBox5e" presStyleLbl="revTx" presStyleIdx="4" presStyleCnt="5" custFlipHor="1" custScaleX="168998" custScaleY="38364" custLinFactNeighborX="3626" custLinFactNeighborY="9771">
        <dgm:presLayoutVars>
          <dgm:bulletEnabled val="1"/>
        </dgm:presLayoutVars>
      </dgm:prSet>
      <dgm:spPr/>
    </dgm:pt>
  </dgm:ptLst>
  <dgm:cxnLst>
    <dgm:cxn modelId="{2399F001-15A2-41F6-842F-7BEE8DFBEDD4}" type="presOf" srcId="{07957C32-360C-4998-BC49-4AE034CDE2E3}" destId="{4062EEB9-FC68-433C-B5AA-F7666F65BEB9}" srcOrd="0" destOrd="0" presId="urn:microsoft.com/office/officeart/2005/8/layout/arrow2"/>
    <dgm:cxn modelId="{3F42C803-D9FD-471F-B913-AF72E31E898A}" type="presOf" srcId="{34F7115D-3E25-44FA-866B-9CD96DAFF2B3}" destId="{E367CD9D-02FB-4466-8A50-3BECC7494006}" srcOrd="0" destOrd="0" presId="urn:microsoft.com/office/officeart/2005/8/layout/arrow2"/>
    <dgm:cxn modelId="{09ADC509-2CD3-459E-9B61-9B6F8B19755F}" srcId="{D4D2B68C-5C97-4C90-889B-BE62F8E3DE13}" destId="{2711BCA4-AA02-4102-8F5B-9BB309232360}" srcOrd="5" destOrd="0" parTransId="{569DE30E-D2CF-4148-BA75-9DDD67EE87A1}" sibTransId="{2F650032-0192-4B65-B12D-304FEA68AEF8}"/>
    <dgm:cxn modelId="{2376DD14-1051-4056-A411-70B5184821D2}" type="presOf" srcId="{D6DF582C-E8B8-4101-98DD-804B00929649}" destId="{D93B2294-AD42-4405-B3E4-AA05D621BB3B}" srcOrd="0" destOrd="0" presId="urn:microsoft.com/office/officeart/2005/8/layout/arrow2"/>
    <dgm:cxn modelId="{D40CEB30-C484-4D1A-9421-707A7EDE8901}" type="presOf" srcId="{8D9606E0-63F7-4603-ADC9-892B1358CE88}" destId="{975D62C5-38EB-41DA-A50E-1D5C347EFA7F}" srcOrd="0" destOrd="0" presId="urn:microsoft.com/office/officeart/2005/8/layout/arrow2"/>
    <dgm:cxn modelId="{FBA94263-03AC-4796-AEBD-140C138BFB9B}" srcId="{D4D2B68C-5C97-4C90-889B-BE62F8E3DE13}" destId="{34F7115D-3E25-44FA-866B-9CD96DAFF2B3}" srcOrd="1" destOrd="0" parTransId="{4EA820D7-5BE8-4D36-992E-75120620AE9C}" sibTransId="{D822743C-E4B5-4EE2-BFEC-783DC2A8D86A}"/>
    <dgm:cxn modelId="{FA8EC65A-F595-4089-84EF-B8F57105F1D7}" srcId="{D4D2B68C-5C97-4C90-889B-BE62F8E3DE13}" destId="{D6DF582C-E8B8-4101-98DD-804B00929649}" srcOrd="3" destOrd="0" parTransId="{5BCB3106-3853-421E-8497-8E55F0434CB1}" sibTransId="{6B8C521C-FC65-49D2-84F6-5F51FECCC4C6}"/>
    <dgm:cxn modelId="{65F26587-A88E-40EB-A965-A037B3D03D2C}" type="presOf" srcId="{CBF82872-84B4-4D37-9BED-00D121DB1BBE}" destId="{BAEC437C-A663-4885-A60C-04A3AE8A78A4}" srcOrd="0" destOrd="0" presId="urn:microsoft.com/office/officeart/2005/8/layout/arrow2"/>
    <dgm:cxn modelId="{C5A27AC1-23D3-4619-9091-6607A1BE143E}" srcId="{D4D2B68C-5C97-4C90-889B-BE62F8E3DE13}" destId="{8D9606E0-63F7-4603-ADC9-892B1358CE88}" srcOrd="2" destOrd="0" parTransId="{82B1BCBC-FE60-4053-8BE4-6F1170FB155E}" sibTransId="{03D98E72-AAB9-47EB-A9AB-97C38DB1F54A}"/>
    <dgm:cxn modelId="{FD6D3AE3-ABB6-4AB2-9703-6819D9519A0D}" type="presOf" srcId="{D4D2B68C-5C97-4C90-889B-BE62F8E3DE13}" destId="{E7251D9E-1629-4C99-B262-350CD855882C}" srcOrd="0" destOrd="0" presId="urn:microsoft.com/office/officeart/2005/8/layout/arrow2"/>
    <dgm:cxn modelId="{E84F38F0-AEB4-44BE-A050-4765EB861172}" srcId="{D4D2B68C-5C97-4C90-889B-BE62F8E3DE13}" destId="{CBF82872-84B4-4D37-9BED-00D121DB1BBE}" srcOrd="0" destOrd="0" parTransId="{84FEC261-CA3D-4E88-AE12-6D3B3AF841BB}" sibTransId="{1ABB96D2-DD18-44E9-B156-A8818B32D177}"/>
    <dgm:cxn modelId="{59462FF7-FF15-4DA1-953A-1D9CD5A5D602}" srcId="{D4D2B68C-5C97-4C90-889B-BE62F8E3DE13}" destId="{07957C32-360C-4998-BC49-4AE034CDE2E3}" srcOrd="4" destOrd="0" parTransId="{A99F7AA1-BDE0-4D84-8728-808BDD73AB73}" sibTransId="{9AC8C4B8-6432-4E0B-8972-70D0CD7B20D2}"/>
    <dgm:cxn modelId="{98116EA8-3C78-4AF3-A3F9-B72C7F27236C}" type="presParOf" srcId="{E7251D9E-1629-4C99-B262-350CD855882C}" destId="{2C5B316A-02F1-41E5-8F19-33B295816097}" srcOrd="0" destOrd="0" presId="urn:microsoft.com/office/officeart/2005/8/layout/arrow2"/>
    <dgm:cxn modelId="{79245228-46C6-46FE-8D5D-61A3CD27AF44}" type="presParOf" srcId="{E7251D9E-1629-4C99-B262-350CD855882C}" destId="{9467D8D5-54E1-4342-B691-640F1C518DA9}" srcOrd="1" destOrd="0" presId="urn:microsoft.com/office/officeart/2005/8/layout/arrow2"/>
    <dgm:cxn modelId="{21F87EBA-CCAA-47EC-9462-AD15C401BFAB}" type="presParOf" srcId="{9467D8D5-54E1-4342-B691-640F1C518DA9}" destId="{1876634F-2CFB-4B5F-8869-DD1BC4EA44C2}" srcOrd="0" destOrd="0" presId="urn:microsoft.com/office/officeart/2005/8/layout/arrow2"/>
    <dgm:cxn modelId="{B70D5E3F-5233-42C5-ADCC-4DCC56C8F4C4}" type="presParOf" srcId="{9467D8D5-54E1-4342-B691-640F1C518DA9}" destId="{BAEC437C-A663-4885-A60C-04A3AE8A78A4}" srcOrd="1" destOrd="0" presId="urn:microsoft.com/office/officeart/2005/8/layout/arrow2"/>
    <dgm:cxn modelId="{3CD31652-1758-4E7D-B73F-9DB6657F854F}" type="presParOf" srcId="{9467D8D5-54E1-4342-B691-640F1C518DA9}" destId="{0D04B900-4615-4ECE-8EE7-10A0E7A1747B}" srcOrd="2" destOrd="0" presId="urn:microsoft.com/office/officeart/2005/8/layout/arrow2"/>
    <dgm:cxn modelId="{5822F997-87AF-49F5-82E9-97718513E085}" type="presParOf" srcId="{9467D8D5-54E1-4342-B691-640F1C518DA9}" destId="{E367CD9D-02FB-4466-8A50-3BECC7494006}" srcOrd="3" destOrd="0" presId="urn:microsoft.com/office/officeart/2005/8/layout/arrow2"/>
    <dgm:cxn modelId="{E2ADDC57-57E9-4928-AA4B-1A0E2661E04D}" type="presParOf" srcId="{9467D8D5-54E1-4342-B691-640F1C518DA9}" destId="{8CBAD10C-F61E-4B50-823E-A66360BD40DD}" srcOrd="4" destOrd="0" presId="urn:microsoft.com/office/officeart/2005/8/layout/arrow2"/>
    <dgm:cxn modelId="{DA6EBD78-98B0-48AA-A517-626575F7C0A1}" type="presParOf" srcId="{9467D8D5-54E1-4342-B691-640F1C518DA9}" destId="{975D62C5-38EB-41DA-A50E-1D5C347EFA7F}" srcOrd="5" destOrd="0" presId="urn:microsoft.com/office/officeart/2005/8/layout/arrow2"/>
    <dgm:cxn modelId="{9EAAA764-56A0-4F4B-ADB8-7D985EE9B3C4}" type="presParOf" srcId="{9467D8D5-54E1-4342-B691-640F1C518DA9}" destId="{DD1B65F1-01EF-48CD-9314-DC9BCAECA9CD}" srcOrd="6" destOrd="0" presId="urn:microsoft.com/office/officeart/2005/8/layout/arrow2"/>
    <dgm:cxn modelId="{61EBE18A-3C97-4911-B7F4-6BB7646A5225}" type="presParOf" srcId="{9467D8D5-54E1-4342-B691-640F1C518DA9}" destId="{D93B2294-AD42-4405-B3E4-AA05D621BB3B}" srcOrd="7" destOrd="0" presId="urn:microsoft.com/office/officeart/2005/8/layout/arrow2"/>
    <dgm:cxn modelId="{2FD1044F-3E5C-4C86-B250-40F78A796258}" type="presParOf" srcId="{9467D8D5-54E1-4342-B691-640F1C518DA9}" destId="{9F46C044-2F3B-4AC7-ACC7-04206E2696BF}" srcOrd="8" destOrd="0" presId="urn:microsoft.com/office/officeart/2005/8/layout/arrow2"/>
    <dgm:cxn modelId="{54967ED2-91C6-42CC-BE2B-29ABB913BF6A}" type="presParOf" srcId="{9467D8D5-54E1-4342-B691-640F1C518DA9}" destId="{4062EEB9-FC68-433C-B5AA-F7666F65BEB9}" srcOrd="9" destOrd="0" presId="urn:microsoft.com/office/officeart/2005/8/layout/arrow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8869EF4-BBDD-437B-9749-07165D914B72}" type="doc">
      <dgm:prSet loTypeId="urn:microsoft.com/office/officeart/2009/3/layout/BlockDescendingList" loCatId="list" qsTypeId="urn:microsoft.com/office/officeart/2005/8/quickstyle/simple1" qsCatId="simple" csTypeId="urn:microsoft.com/office/officeart/2005/8/colors/accent1_2" csCatId="accent1" phldr="1"/>
      <dgm:spPr/>
      <dgm:t>
        <a:bodyPr/>
        <a:lstStyle/>
        <a:p>
          <a:endParaRPr lang="en-US"/>
        </a:p>
      </dgm:t>
    </dgm:pt>
    <dgm:pt modelId="{058DC5DF-D665-4A08-8A79-C1770D21CBAB}">
      <dgm:prSet phldrT="[Text]" custT="1"/>
      <dgm:spPr/>
      <dgm:t>
        <a:bodyPr/>
        <a:lstStyle/>
        <a:p>
          <a:r>
            <a:rPr lang="en-US" sz="6600"/>
            <a:t>Standard</a:t>
          </a:r>
          <a:endParaRPr lang="en-US" sz="2900"/>
        </a:p>
      </dgm:t>
    </dgm:pt>
    <dgm:pt modelId="{1319E061-7F85-4FB4-AB0E-CC3B98B0207E}" type="parTrans" cxnId="{DD7C9471-4ED2-4CCB-8379-8A8463862641}">
      <dgm:prSet/>
      <dgm:spPr/>
      <dgm:t>
        <a:bodyPr/>
        <a:lstStyle/>
        <a:p>
          <a:endParaRPr lang="en-US"/>
        </a:p>
      </dgm:t>
    </dgm:pt>
    <dgm:pt modelId="{3454F7FF-4DF2-4B63-83AC-51AEDD0B187A}" type="sibTrans" cxnId="{DD7C9471-4ED2-4CCB-8379-8A8463862641}">
      <dgm:prSet/>
      <dgm:spPr/>
      <dgm:t>
        <a:bodyPr/>
        <a:lstStyle/>
        <a:p>
          <a:endParaRPr lang="en-US"/>
        </a:p>
      </dgm:t>
    </dgm:pt>
    <dgm:pt modelId="{CA5E2FE1-FF65-49A4-891D-F6B8141CA641}">
      <dgm:prSet phldrT="[Text]"/>
      <dgm:spPr/>
      <dgm:t>
        <a:bodyPr/>
        <a:lstStyle/>
        <a:p>
          <a:r>
            <a:rPr lang="en-US"/>
            <a:t>A physical characteristic, quality, configuration, function, operation or procedure established by the FAA as a benchmark for uniformity, safety, capacity, performance, economy and environmental quality.</a:t>
          </a:r>
        </a:p>
      </dgm:t>
    </dgm:pt>
    <dgm:pt modelId="{0EA2E3CD-A1E9-4BCB-AB30-EDC8FC65F593}" type="parTrans" cxnId="{27C8C39F-22F3-464E-A36D-91BF7CC35F4A}">
      <dgm:prSet/>
      <dgm:spPr/>
      <dgm:t>
        <a:bodyPr/>
        <a:lstStyle/>
        <a:p>
          <a:endParaRPr lang="en-US"/>
        </a:p>
      </dgm:t>
    </dgm:pt>
    <dgm:pt modelId="{EE8021E2-54C9-416D-98EE-F3B173DB076A}" type="sibTrans" cxnId="{27C8C39F-22F3-464E-A36D-91BF7CC35F4A}">
      <dgm:prSet/>
      <dgm:spPr/>
      <dgm:t>
        <a:bodyPr/>
        <a:lstStyle/>
        <a:p>
          <a:endParaRPr lang="en-US"/>
        </a:p>
      </dgm:t>
    </dgm:pt>
    <dgm:pt modelId="{8D19D55E-2FD3-4089-913C-26C658309094}">
      <dgm:prSet phldrT="[Text]" custT="1"/>
      <dgm:spPr/>
      <dgm:t>
        <a:bodyPr/>
        <a:lstStyle/>
        <a:p>
          <a:r>
            <a:rPr lang="en-US" sz="3200"/>
            <a:t>Recommended Practice</a:t>
          </a:r>
        </a:p>
      </dgm:t>
    </dgm:pt>
    <dgm:pt modelId="{479C6FD7-230F-4D7B-AE94-A3DC871F01BB}" type="parTrans" cxnId="{68C9BC71-8E8F-4CC1-B218-1D8D8A48FF08}">
      <dgm:prSet/>
      <dgm:spPr/>
      <dgm:t>
        <a:bodyPr/>
        <a:lstStyle/>
        <a:p>
          <a:endParaRPr lang="en-US"/>
        </a:p>
      </dgm:t>
    </dgm:pt>
    <dgm:pt modelId="{B393EFE5-3F84-43EA-9285-06EE619B8738}" type="sibTrans" cxnId="{68C9BC71-8E8F-4CC1-B218-1D8D8A48FF08}">
      <dgm:prSet/>
      <dgm:spPr/>
      <dgm:t>
        <a:bodyPr/>
        <a:lstStyle/>
        <a:p>
          <a:endParaRPr lang="en-US"/>
        </a:p>
      </dgm:t>
    </dgm:pt>
    <dgm:pt modelId="{7AD5BF53-5C96-472A-9A24-D0BE72C129F4}">
      <dgm:prSet phldrT="[Text]"/>
      <dgm:spPr/>
      <dgm:t>
        <a:bodyPr/>
        <a:lstStyle/>
        <a:p>
          <a:r>
            <a:rPr lang="en-US"/>
            <a:t>Guidelines beneficial towards enhancing safety, capacity or efficiency.  Recommended practices imply discretionary application to address a site-specific condition. </a:t>
          </a:r>
        </a:p>
      </dgm:t>
    </dgm:pt>
    <dgm:pt modelId="{AB1352EB-B262-404E-A431-F11D68648DF5}" type="parTrans" cxnId="{340A3729-B3A9-437E-B460-7DE3693BDC29}">
      <dgm:prSet/>
      <dgm:spPr/>
      <dgm:t>
        <a:bodyPr/>
        <a:lstStyle/>
        <a:p>
          <a:endParaRPr lang="en-US"/>
        </a:p>
      </dgm:t>
    </dgm:pt>
    <dgm:pt modelId="{128AA4C5-5DA2-46B4-A900-EC546AEA35E9}" type="sibTrans" cxnId="{340A3729-B3A9-437E-B460-7DE3693BDC29}">
      <dgm:prSet/>
      <dgm:spPr/>
      <dgm:t>
        <a:bodyPr/>
        <a:lstStyle/>
        <a:p>
          <a:endParaRPr lang="en-US"/>
        </a:p>
      </dgm:t>
    </dgm:pt>
    <dgm:pt modelId="{0FD8D22F-CEFE-4E5C-9D7B-31F6FD71D268}">
      <dgm:prSet phldrT="[Text]" custT="1"/>
      <dgm:spPr/>
      <dgm:t>
        <a:bodyPr/>
        <a:lstStyle/>
        <a:p>
          <a:r>
            <a:rPr lang="en-US" sz="6600"/>
            <a:t>Requirement</a:t>
          </a:r>
          <a:endParaRPr lang="en-US" sz="5400"/>
        </a:p>
      </dgm:t>
    </dgm:pt>
    <dgm:pt modelId="{DEE0A51D-F913-480E-B3E9-5207F839F8D1}" type="parTrans" cxnId="{92E9EEAA-E6A6-43B7-90AC-02B0874FD24F}">
      <dgm:prSet/>
      <dgm:spPr/>
      <dgm:t>
        <a:bodyPr/>
        <a:lstStyle/>
        <a:p>
          <a:endParaRPr lang="en-US"/>
        </a:p>
      </dgm:t>
    </dgm:pt>
    <dgm:pt modelId="{72A74CFF-7CA1-47F8-B0CB-4FBBDF2A8A50}" type="sibTrans" cxnId="{92E9EEAA-E6A6-43B7-90AC-02B0874FD24F}">
      <dgm:prSet/>
      <dgm:spPr/>
      <dgm:t>
        <a:bodyPr/>
        <a:lstStyle/>
        <a:p>
          <a:endParaRPr lang="en-US"/>
        </a:p>
      </dgm:t>
    </dgm:pt>
    <dgm:pt modelId="{86D56011-7D87-4735-8FD7-7A945AF43DA6}">
      <dgm:prSet phldrT="[Text]"/>
      <dgm:spPr/>
      <dgm:t>
        <a:bodyPr/>
        <a:lstStyle/>
        <a:p>
          <a:r>
            <a:rPr lang="en-US"/>
            <a:t>Mandatory language such as “must”, “shall”, “required” or “requirements” used to describe obligations that originate in either federal statutes or regulations. </a:t>
          </a:r>
        </a:p>
      </dgm:t>
    </dgm:pt>
    <dgm:pt modelId="{E23AD069-C0DD-4CEA-B7BA-73981AAD6C95}" type="parTrans" cxnId="{CEB743B0-8B11-417B-9F01-0C9A2D3BAFE6}">
      <dgm:prSet/>
      <dgm:spPr/>
      <dgm:t>
        <a:bodyPr/>
        <a:lstStyle/>
        <a:p>
          <a:endParaRPr lang="en-US"/>
        </a:p>
      </dgm:t>
    </dgm:pt>
    <dgm:pt modelId="{6F2FC86A-40C8-4D18-922E-E1C8D331542F}" type="sibTrans" cxnId="{CEB743B0-8B11-417B-9F01-0C9A2D3BAFE6}">
      <dgm:prSet/>
      <dgm:spPr/>
      <dgm:t>
        <a:bodyPr/>
        <a:lstStyle/>
        <a:p>
          <a:endParaRPr lang="en-US"/>
        </a:p>
      </dgm:t>
    </dgm:pt>
    <dgm:pt modelId="{C3C59A4D-5E5F-4A29-9C0C-4700AE6FDE22}">
      <dgm:prSet custT="1"/>
      <dgm:spPr/>
      <dgm:t>
        <a:bodyPr/>
        <a:lstStyle/>
        <a:p>
          <a:r>
            <a:rPr lang="en-US" sz="2400"/>
            <a:t>Design</a:t>
          </a:r>
          <a:r>
            <a:rPr lang="en-US" sz="2800"/>
            <a:t> </a:t>
          </a:r>
          <a:r>
            <a:rPr lang="en-US" sz="2400"/>
            <a:t>Consideration</a:t>
          </a:r>
          <a:endParaRPr lang="en-US" sz="2800"/>
        </a:p>
      </dgm:t>
    </dgm:pt>
    <dgm:pt modelId="{E96A962F-372D-4FA1-B19B-418123253E41}" type="parTrans" cxnId="{20DEC587-790F-4C5C-B563-B0D54FE3BDC4}">
      <dgm:prSet/>
      <dgm:spPr/>
      <dgm:t>
        <a:bodyPr/>
        <a:lstStyle/>
        <a:p>
          <a:endParaRPr lang="en-US"/>
        </a:p>
      </dgm:t>
    </dgm:pt>
    <dgm:pt modelId="{F29CA4C0-8D3C-423E-A73D-2B7BAB21609C}" type="sibTrans" cxnId="{20DEC587-790F-4C5C-B563-B0D54FE3BDC4}">
      <dgm:prSet/>
      <dgm:spPr/>
      <dgm:t>
        <a:bodyPr/>
        <a:lstStyle/>
        <a:p>
          <a:endParaRPr lang="en-US"/>
        </a:p>
      </dgm:t>
    </dgm:pt>
    <dgm:pt modelId="{C80C5DC6-FA0F-4FF2-AE8C-D6B219E7F824}">
      <dgm:prSet/>
      <dgm:spPr/>
      <dgm:t>
        <a:bodyPr/>
        <a:lstStyle/>
        <a:p>
          <a:r>
            <a:rPr lang="en-US"/>
            <a:t>Additional factors to consider during airport design that may influence application of a standard or recommended practice. </a:t>
          </a:r>
        </a:p>
      </dgm:t>
    </dgm:pt>
    <dgm:pt modelId="{1B633C5B-B936-4020-831F-F161DFC67FAF}" type="parTrans" cxnId="{DA5C10A6-732E-487E-B8B2-D0F38EB710C8}">
      <dgm:prSet/>
      <dgm:spPr/>
      <dgm:t>
        <a:bodyPr/>
        <a:lstStyle/>
        <a:p>
          <a:endParaRPr lang="en-US"/>
        </a:p>
      </dgm:t>
    </dgm:pt>
    <dgm:pt modelId="{3CB84A60-90DE-48B9-BCBA-B0069C646FC9}" type="sibTrans" cxnId="{DA5C10A6-732E-487E-B8B2-D0F38EB710C8}">
      <dgm:prSet/>
      <dgm:spPr/>
      <dgm:t>
        <a:bodyPr/>
        <a:lstStyle/>
        <a:p>
          <a:endParaRPr lang="en-US"/>
        </a:p>
      </dgm:t>
    </dgm:pt>
    <dgm:pt modelId="{2A9E264D-6405-492A-A3BD-59D0153F017B}" type="pres">
      <dgm:prSet presAssocID="{A8869EF4-BBDD-437B-9749-07165D914B72}" presName="Name0" presStyleCnt="0">
        <dgm:presLayoutVars>
          <dgm:chMax val="7"/>
          <dgm:chPref val="7"/>
          <dgm:dir/>
          <dgm:animLvl val="lvl"/>
        </dgm:presLayoutVars>
      </dgm:prSet>
      <dgm:spPr/>
    </dgm:pt>
    <dgm:pt modelId="{7FF75912-18CB-43F3-9029-775FDAA67E69}" type="pres">
      <dgm:prSet presAssocID="{0FD8D22F-CEFE-4E5C-9D7B-31F6FD71D268}" presName="parentText_1" presStyleLbl="node1" presStyleIdx="0" presStyleCnt="4">
        <dgm:presLayoutVars>
          <dgm:chMax val="1"/>
          <dgm:chPref val="1"/>
          <dgm:bulletEnabled val="1"/>
        </dgm:presLayoutVars>
      </dgm:prSet>
      <dgm:spPr/>
    </dgm:pt>
    <dgm:pt modelId="{1CEB3AC8-94BA-443A-BABB-BE1661456472}" type="pres">
      <dgm:prSet presAssocID="{0FD8D22F-CEFE-4E5C-9D7B-31F6FD71D268}" presName="childText_1" presStyleLbl="node1" presStyleIdx="0" presStyleCnt="4">
        <dgm:presLayoutVars>
          <dgm:chMax val="0"/>
          <dgm:chPref val="0"/>
          <dgm:bulletEnabled val="1"/>
        </dgm:presLayoutVars>
      </dgm:prSet>
      <dgm:spPr/>
    </dgm:pt>
    <dgm:pt modelId="{A8E8343D-760A-4E74-8AA6-713C8F5084DE}" type="pres">
      <dgm:prSet presAssocID="{0FD8D22F-CEFE-4E5C-9D7B-31F6FD71D268}" presName="accentShape_1" presStyleCnt="0"/>
      <dgm:spPr/>
    </dgm:pt>
    <dgm:pt modelId="{47A87E11-4760-4625-B93A-86F3E5CB1229}" type="pres">
      <dgm:prSet presAssocID="{0FD8D22F-CEFE-4E5C-9D7B-31F6FD71D268}" presName="imageRepeatNode" presStyleLbl="node1" presStyleIdx="0" presStyleCnt="4"/>
      <dgm:spPr/>
    </dgm:pt>
    <dgm:pt modelId="{0D94EE2C-8F84-4E05-B77A-521D7249D41F}" type="pres">
      <dgm:prSet presAssocID="{058DC5DF-D665-4A08-8A79-C1770D21CBAB}" presName="parentText_2" presStyleLbl="node1" presStyleIdx="0" presStyleCnt="4">
        <dgm:presLayoutVars>
          <dgm:chMax val="1"/>
          <dgm:chPref val="1"/>
          <dgm:bulletEnabled val="1"/>
        </dgm:presLayoutVars>
      </dgm:prSet>
      <dgm:spPr/>
    </dgm:pt>
    <dgm:pt modelId="{32BE044A-EE3A-4496-BD65-C26C9F093DF0}" type="pres">
      <dgm:prSet presAssocID="{058DC5DF-D665-4A08-8A79-C1770D21CBAB}" presName="childText_2" presStyleLbl="node2" presStyleIdx="0" presStyleCnt="0">
        <dgm:presLayoutVars>
          <dgm:chMax val="0"/>
          <dgm:chPref val="0"/>
          <dgm:bulletEnabled val="1"/>
        </dgm:presLayoutVars>
      </dgm:prSet>
      <dgm:spPr/>
    </dgm:pt>
    <dgm:pt modelId="{B2181A9C-B4F4-4E94-84BF-5CAEB0593A20}" type="pres">
      <dgm:prSet presAssocID="{058DC5DF-D665-4A08-8A79-C1770D21CBAB}" presName="accentShape_2" presStyleCnt="0"/>
      <dgm:spPr/>
    </dgm:pt>
    <dgm:pt modelId="{41448AD7-881C-4ACE-AFEA-C73A1404552F}" type="pres">
      <dgm:prSet presAssocID="{058DC5DF-D665-4A08-8A79-C1770D21CBAB}" presName="imageRepeatNode" presStyleLbl="node1" presStyleIdx="1" presStyleCnt="4"/>
      <dgm:spPr/>
    </dgm:pt>
    <dgm:pt modelId="{D83EBDF3-2A03-4641-84F5-892FC65A3A1D}" type="pres">
      <dgm:prSet presAssocID="{8D19D55E-2FD3-4089-913C-26C658309094}" presName="parentText_3" presStyleLbl="node1" presStyleIdx="1" presStyleCnt="4">
        <dgm:presLayoutVars>
          <dgm:chMax val="1"/>
          <dgm:chPref val="1"/>
          <dgm:bulletEnabled val="1"/>
        </dgm:presLayoutVars>
      </dgm:prSet>
      <dgm:spPr/>
    </dgm:pt>
    <dgm:pt modelId="{17A23384-BBCA-4D80-94BC-070C1A9EA4FD}" type="pres">
      <dgm:prSet presAssocID="{8D19D55E-2FD3-4089-913C-26C658309094}" presName="childText_3" presStyleLbl="node2" presStyleIdx="0" presStyleCnt="0" custScaleX="108429" custLinFactNeighborX="593" custLinFactNeighborY="-11215">
        <dgm:presLayoutVars>
          <dgm:chMax val="0"/>
          <dgm:chPref val="0"/>
          <dgm:bulletEnabled val="1"/>
        </dgm:presLayoutVars>
      </dgm:prSet>
      <dgm:spPr/>
    </dgm:pt>
    <dgm:pt modelId="{6DCEF52B-EC22-400F-A03D-4772F14156F1}" type="pres">
      <dgm:prSet presAssocID="{8D19D55E-2FD3-4089-913C-26C658309094}" presName="accentShape_3" presStyleCnt="0"/>
      <dgm:spPr/>
    </dgm:pt>
    <dgm:pt modelId="{58A9F80E-FAE8-4F7F-99ED-A80BA10039DF}" type="pres">
      <dgm:prSet presAssocID="{8D19D55E-2FD3-4089-913C-26C658309094}" presName="imageRepeatNode" presStyleLbl="node1" presStyleIdx="2" presStyleCnt="4" custScaleX="103542" custScaleY="111751" custLinFactNeighborX="-842" custLinFactNeighborY="-5312"/>
      <dgm:spPr/>
    </dgm:pt>
    <dgm:pt modelId="{84C84BAA-F424-43A5-9F72-9C1BE715D711}" type="pres">
      <dgm:prSet presAssocID="{C3C59A4D-5E5F-4A29-9C0C-4700AE6FDE22}" presName="parentText_4" presStyleLbl="node1" presStyleIdx="2" presStyleCnt="4">
        <dgm:presLayoutVars>
          <dgm:chMax val="1"/>
          <dgm:chPref val="1"/>
          <dgm:bulletEnabled val="1"/>
        </dgm:presLayoutVars>
      </dgm:prSet>
      <dgm:spPr/>
    </dgm:pt>
    <dgm:pt modelId="{C3C1ADBF-6202-43B3-B172-A70B712FB8CF}" type="pres">
      <dgm:prSet presAssocID="{C3C59A4D-5E5F-4A29-9C0C-4700AE6FDE22}" presName="childText_4" presStyleLbl="node2" presStyleIdx="0" presStyleCnt="0">
        <dgm:presLayoutVars>
          <dgm:chMax val="0"/>
          <dgm:chPref val="0"/>
          <dgm:bulletEnabled val="1"/>
        </dgm:presLayoutVars>
      </dgm:prSet>
      <dgm:spPr/>
    </dgm:pt>
    <dgm:pt modelId="{81B0BAE7-A486-4D54-B7AC-9CA681610B5B}" type="pres">
      <dgm:prSet presAssocID="{C3C59A4D-5E5F-4A29-9C0C-4700AE6FDE22}" presName="accentShape_4" presStyleCnt="0"/>
      <dgm:spPr/>
    </dgm:pt>
    <dgm:pt modelId="{18680D8A-FDEC-471B-A5A7-AF347255A1A2}" type="pres">
      <dgm:prSet presAssocID="{C3C59A4D-5E5F-4A29-9C0C-4700AE6FDE22}" presName="imageRepeatNode" presStyleLbl="node1" presStyleIdx="3" presStyleCnt="4"/>
      <dgm:spPr/>
    </dgm:pt>
  </dgm:ptLst>
  <dgm:cxnLst>
    <dgm:cxn modelId="{340A3729-B3A9-437E-B460-7DE3693BDC29}" srcId="{8D19D55E-2FD3-4089-913C-26C658309094}" destId="{7AD5BF53-5C96-472A-9A24-D0BE72C129F4}" srcOrd="0" destOrd="0" parTransId="{AB1352EB-B262-404E-A431-F11D68648DF5}" sibTransId="{128AA4C5-5DA2-46B4-A900-EC546AEA35E9}"/>
    <dgm:cxn modelId="{BDA37532-CC55-4CB7-A18C-CA2292573390}" type="presOf" srcId="{0FD8D22F-CEFE-4E5C-9D7B-31F6FD71D268}" destId="{47A87E11-4760-4625-B93A-86F3E5CB1229}" srcOrd="1" destOrd="0" presId="urn:microsoft.com/office/officeart/2009/3/layout/BlockDescendingList"/>
    <dgm:cxn modelId="{91A12F33-FCFB-4B4A-8B50-AF288F60F617}" type="presOf" srcId="{058DC5DF-D665-4A08-8A79-C1770D21CBAB}" destId="{0D94EE2C-8F84-4E05-B77A-521D7249D41F}" srcOrd="0" destOrd="0" presId="urn:microsoft.com/office/officeart/2009/3/layout/BlockDescendingList"/>
    <dgm:cxn modelId="{1D32424F-70AF-4CDD-B983-5089A220FB07}" type="presOf" srcId="{C3C59A4D-5E5F-4A29-9C0C-4700AE6FDE22}" destId="{18680D8A-FDEC-471B-A5A7-AF347255A1A2}" srcOrd="1" destOrd="0" presId="urn:microsoft.com/office/officeart/2009/3/layout/BlockDescendingList"/>
    <dgm:cxn modelId="{16EE5971-B57A-4752-B166-C87E88E6F090}" type="presOf" srcId="{A8869EF4-BBDD-437B-9749-07165D914B72}" destId="{2A9E264D-6405-492A-A3BD-59D0153F017B}" srcOrd="0" destOrd="0" presId="urn:microsoft.com/office/officeart/2009/3/layout/BlockDescendingList"/>
    <dgm:cxn modelId="{DD7C9471-4ED2-4CCB-8379-8A8463862641}" srcId="{A8869EF4-BBDD-437B-9749-07165D914B72}" destId="{058DC5DF-D665-4A08-8A79-C1770D21CBAB}" srcOrd="1" destOrd="0" parTransId="{1319E061-7F85-4FB4-AB0E-CC3B98B0207E}" sibTransId="{3454F7FF-4DF2-4B63-83AC-51AEDD0B187A}"/>
    <dgm:cxn modelId="{68C9BC71-8E8F-4CC1-B218-1D8D8A48FF08}" srcId="{A8869EF4-BBDD-437B-9749-07165D914B72}" destId="{8D19D55E-2FD3-4089-913C-26C658309094}" srcOrd="2" destOrd="0" parTransId="{479C6FD7-230F-4D7B-AE94-A3DC871F01BB}" sibTransId="{B393EFE5-3F84-43EA-9285-06EE619B8738}"/>
    <dgm:cxn modelId="{F9D5C476-A30F-459F-9171-17F7F269F42C}" type="presOf" srcId="{058DC5DF-D665-4A08-8A79-C1770D21CBAB}" destId="{41448AD7-881C-4ACE-AFEA-C73A1404552F}" srcOrd="1" destOrd="0" presId="urn:microsoft.com/office/officeart/2009/3/layout/BlockDescendingList"/>
    <dgm:cxn modelId="{DF5A9D5A-1385-4767-93AE-F87C6815E336}" type="presOf" srcId="{8D19D55E-2FD3-4089-913C-26C658309094}" destId="{58A9F80E-FAE8-4F7F-99ED-A80BA10039DF}" srcOrd="1" destOrd="0" presId="urn:microsoft.com/office/officeart/2009/3/layout/BlockDescendingList"/>
    <dgm:cxn modelId="{20DEC587-790F-4C5C-B563-B0D54FE3BDC4}" srcId="{A8869EF4-BBDD-437B-9749-07165D914B72}" destId="{C3C59A4D-5E5F-4A29-9C0C-4700AE6FDE22}" srcOrd="3" destOrd="0" parTransId="{E96A962F-372D-4FA1-B19B-418123253E41}" sibTransId="{F29CA4C0-8D3C-423E-A73D-2B7BAB21609C}"/>
    <dgm:cxn modelId="{27C8C39F-22F3-464E-A36D-91BF7CC35F4A}" srcId="{058DC5DF-D665-4A08-8A79-C1770D21CBAB}" destId="{CA5E2FE1-FF65-49A4-891D-F6B8141CA641}" srcOrd="0" destOrd="0" parTransId="{0EA2E3CD-A1E9-4BCB-AB30-EDC8FC65F593}" sibTransId="{EE8021E2-54C9-416D-98EE-F3B173DB076A}"/>
    <dgm:cxn modelId="{DA5C10A6-732E-487E-B8B2-D0F38EB710C8}" srcId="{C3C59A4D-5E5F-4A29-9C0C-4700AE6FDE22}" destId="{C80C5DC6-FA0F-4FF2-AE8C-D6B219E7F824}" srcOrd="0" destOrd="0" parTransId="{1B633C5B-B936-4020-831F-F161DFC67FAF}" sibTransId="{3CB84A60-90DE-48B9-BCBA-B0069C646FC9}"/>
    <dgm:cxn modelId="{92E9EEAA-E6A6-43B7-90AC-02B0874FD24F}" srcId="{A8869EF4-BBDD-437B-9749-07165D914B72}" destId="{0FD8D22F-CEFE-4E5C-9D7B-31F6FD71D268}" srcOrd="0" destOrd="0" parTransId="{DEE0A51D-F913-480E-B3E9-5207F839F8D1}" sibTransId="{72A74CFF-7CA1-47F8-B0CB-4FBBDF2A8A50}"/>
    <dgm:cxn modelId="{CEB743B0-8B11-417B-9F01-0C9A2D3BAFE6}" srcId="{0FD8D22F-CEFE-4E5C-9D7B-31F6FD71D268}" destId="{86D56011-7D87-4735-8FD7-7A945AF43DA6}" srcOrd="0" destOrd="0" parTransId="{E23AD069-C0DD-4CEA-B7BA-73981AAD6C95}" sibTransId="{6F2FC86A-40C8-4D18-922E-E1C8D331542F}"/>
    <dgm:cxn modelId="{13A59CB3-C80A-40E0-B595-17672A23E70C}" type="presOf" srcId="{C80C5DC6-FA0F-4FF2-AE8C-D6B219E7F824}" destId="{C3C1ADBF-6202-43B3-B172-A70B712FB8CF}" srcOrd="0" destOrd="0" presId="urn:microsoft.com/office/officeart/2009/3/layout/BlockDescendingList"/>
    <dgm:cxn modelId="{2F7B3EB5-C791-458D-B134-535C03963285}" type="presOf" srcId="{86D56011-7D87-4735-8FD7-7A945AF43DA6}" destId="{1CEB3AC8-94BA-443A-BABB-BE1661456472}" srcOrd="0" destOrd="0" presId="urn:microsoft.com/office/officeart/2009/3/layout/BlockDescendingList"/>
    <dgm:cxn modelId="{373CE2E7-426E-4E8B-8784-3B6A74F70AFD}" type="presOf" srcId="{7AD5BF53-5C96-472A-9A24-D0BE72C129F4}" destId="{17A23384-BBCA-4D80-94BC-070C1A9EA4FD}" srcOrd="0" destOrd="0" presId="urn:microsoft.com/office/officeart/2009/3/layout/BlockDescendingList"/>
    <dgm:cxn modelId="{9A70EEF3-BBDA-4A27-B58B-096EA7A83664}" type="presOf" srcId="{C3C59A4D-5E5F-4A29-9C0C-4700AE6FDE22}" destId="{84C84BAA-F424-43A5-9F72-9C1BE715D711}" srcOrd="0" destOrd="0" presId="urn:microsoft.com/office/officeart/2009/3/layout/BlockDescendingList"/>
    <dgm:cxn modelId="{89590DF6-F50A-4BD3-B888-C86DFB3350B8}" type="presOf" srcId="{CA5E2FE1-FF65-49A4-891D-F6B8141CA641}" destId="{32BE044A-EE3A-4496-BD65-C26C9F093DF0}" srcOrd="0" destOrd="0" presId="urn:microsoft.com/office/officeart/2009/3/layout/BlockDescendingList"/>
    <dgm:cxn modelId="{68D3AAFA-EA44-47DF-9B3A-E7D034A8B1AD}" type="presOf" srcId="{8D19D55E-2FD3-4089-913C-26C658309094}" destId="{D83EBDF3-2A03-4641-84F5-892FC65A3A1D}" srcOrd="0" destOrd="0" presId="urn:microsoft.com/office/officeart/2009/3/layout/BlockDescendingList"/>
    <dgm:cxn modelId="{CA782FFB-6696-447B-8812-ABAAE8EAC3BB}" type="presOf" srcId="{0FD8D22F-CEFE-4E5C-9D7B-31F6FD71D268}" destId="{7FF75912-18CB-43F3-9029-775FDAA67E69}" srcOrd="0" destOrd="0" presId="urn:microsoft.com/office/officeart/2009/3/layout/BlockDescendingList"/>
    <dgm:cxn modelId="{B4DE6E57-DB95-4181-95DD-BF9D76D8B7EC}" type="presParOf" srcId="{2A9E264D-6405-492A-A3BD-59D0153F017B}" destId="{7FF75912-18CB-43F3-9029-775FDAA67E69}" srcOrd="0" destOrd="0" presId="urn:microsoft.com/office/officeart/2009/3/layout/BlockDescendingList"/>
    <dgm:cxn modelId="{074C7BB1-8291-440C-A9CF-EB8DC68D2D45}" type="presParOf" srcId="{2A9E264D-6405-492A-A3BD-59D0153F017B}" destId="{1CEB3AC8-94BA-443A-BABB-BE1661456472}" srcOrd="1" destOrd="0" presId="urn:microsoft.com/office/officeart/2009/3/layout/BlockDescendingList"/>
    <dgm:cxn modelId="{D7DF26CE-FE5D-40E6-83CF-99825156EC98}" type="presParOf" srcId="{2A9E264D-6405-492A-A3BD-59D0153F017B}" destId="{A8E8343D-760A-4E74-8AA6-713C8F5084DE}" srcOrd="2" destOrd="0" presId="urn:microsoft.com/office/officeart/2009/3/layout/BlockDescendingList"/>
    <dgm:cxn modelId="{0F6B7572-4475-44C1-B246-8EC40A641AF5}" type="presParOf" srcId="{A8E8343D-760A-4E74-8AA6-713C8F5084DE}" destId="{47A87E11-4760-4625-B93A-86F3E5CB1229}" srcOrd="0" destOrd="0" presId="urn:microsoft.com/office/officeart/2009/3/layout/BlockDescendingList"/>
    <dgm:cxn modelId="{06592AAC-B49E-4237-B56C-CA84F84C933D}" type="presParOf" srcId="{2A9E264D-6405-492A-A3BD-59D0153F017B}" destId="{0D94EE2C-8F84-4E05-B77A-521D7249D41F}" srcOrd="3" destOrd="0" presId="urn:microsoft.com/office/officeart/2009/3/layout/BlockDescendingList"/>
    <dgm:cxn modelId="{9B064D3F-02E4-40A6-8B87-DCB5927D9BF1}" type="presParOf" srcId="{2A9E264D-6405-492A-A3BD-59D0153F017B}" destId="{32BE044A-EE3A-4496-BD65-C26C9F093DF0}" srcOrd="4" destOrd="0" presId="urn:microsoft.com/office/officeart/2009/3/layout/BlockDescendingList"/>
    <dgm:cxn modelId="{EC51ED83-4996-4324-87E3-BBD4E32DB6FA}" type="presParOf" srcId="{2A9E264D-6405-492A-A3BD-59D0153F017B}" destId="{B2181A9C-B4F4-4E94-84BF-5CAEB0593A20}" srcOrd="5" destOrd="0" presId="urn:microsoft.com/office/officeart/2009/3/layout/BlockDescendingList"/>
    <dgm:cxn modelId="{722201D8-B7F9-4E2B-B91C-798FBFD83DC6}" type="presParOf" srcId="{B2181A9C-B4F4-4E94-84BF-5CAEB0593A20}" destId="{41448AD7-881C-4ACE-AFEA-C73A1404552F}" srcOrd="0" destOrd="0" presId="urn:microsoft.com/office/officeart/2009/3/layout/BlockDescendingList"/>
    <dgm:cxn modelId="{6410E366-9FE8-4B76-B12F-D91F1DBDCC47}" type="presParOf" srcId="{2A9E264D-6405-492A-A3BD-59D0153F017B}" destId="{D83EBDF3-2A03-4641-84F5-892FC65A3A1D}" srcOrd="6" destOrd="0" presId="urn:microsoft.com/office/officeart/2009/3/layout/BlockDescendingList"/>
    <dgm:cxn modelId="{3768616B-C658-4298-9573-906C714B6291}" type="presParOf" srcId="{2A9E264D-6405-492A-A3BD-59D0153F017B}" destId="{17A23384-BBCA-4D80-94BC-070C1A9EA4FD}" srcOrd="7" destOrd="0" presId="urn:microsoft.com/office/officeart/2009/3/layout/BlockDescendingList"/>
    <dgm:cxn modelId="{BB793E6E-2F20-4087-8058-334879D1C232}" type="presParOf" srcId="{2A9E264D-6405-492A-A3BD-59D0153F017B}" destId="{6DCEF52B-EC22-400F-A03D-4772F14156F1}" srcOrd="8" destOrd="0" presId="urn:microsoft.com/office/officeart/2009/3/layout/BlockDescendingList"/>
    <dgm:cxn modelId="{D6FD954F-349F-400B-A39F-DA559D17F813}" type="presParOf" srcId="{6DCEF52B-EC22-400F-A03D-4772F14156F1}" destId="{58A9F80E-FAE8-4F7F-99ED-A80BA10039DF}" srcOrd="0" destOrd="0" presId="urn:microsoft.com/office/officeart/2009/3/layout/BlockDescendingList"/>
    <dgm:cxn modelId="{B5DA196F-650D-4FE7-BB5B-C9FC3CEA1646}" type="presParOf" srcId="{2A9E264D-6405-492A-A3BD-59D0153F017B}" destId="{84C84BAA-F424-43A5-9F72-9C1BE715D711}" srcOrd="9" destOrd="0" presId="urn:microsoft.com/office/officeart/2009/3/layout/BlockDescendingList"/>
    <dgm:cxn modelId="{2593D808-C63D-44D9-97FB-CE3E168316C4}" type="presParOf" srcId="{2A9E264D-6405-492A-A3BD-59D0153F017B}" destId="{C3C1ADBF-6202-43B3-B172-A70B712FB8CF}" srcOrd="10" destOrd="0" presId="urn:microsoft.com/office/officeart/2009/3/layout/BlockDescendingList"/>
    <dgm:cxn modelId="{EF00DE0A-C00C-42A6-ACB4-9B301C2EE349}" type="presParOf" srcId="{2A9E264D-6405-492A-A3BD-59D0153F017B}" destId="{81B0BAE7-A486-4D54-B7AC-9CA681610B5B}" srcOrd="11" destOrd="0" presId="urn:microsoft.com/office/officeart/2009/3/layout/BlockDescendingList"/>
    <dgm:cxn modelId="{DF921A18-FE02-4147-B157-A3436D83F6D5}" type="presParOf" srcId="{81B0BAE7-A486-4D54-B7AC-9CA681610B5B}" destId="{18680D8A-FDEC-471B-A5A7-AF347255A1A2}" srcOrd="0" destOrd="0" presId="urn:microsoft.com/office/officeart/2009/3/layout/BlockDescending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3A95690-C715-4F8C-B564-488C9AFCAC14}"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n-US"/>
        </a:p>
      </dgm:t>
    </dgm:pt>
    <dgm:pt modelId="{8E9863CA-F4A0-49FB-BA9F-A73517D8370B}" type="pres">
      <dgm:prSet presAssocID="{83A95690-C715-4F8C-B564-488C9AFCAC14}" presName="composite" presStyleCnt="0">
        <dgm:presLayoutVars>
          <dgm:chMax val="1"/>
          <dgm:dir/>
          <dgm:resizeHandles val="exact"/>
        </dgm:presLayoutVars>
      </dgm:prSet>
      <dgm:spPr/>
    </dgm:pt>
  </dgm:ptLst>
  <dgm:cxnLst>
    <dgm:cxn modelId="{D7A0E468-F4FC-4441-8BF0-8436E6A2266C}" type="presOf" srcId="{83A95690-C715-4F8C-B564-488C9AFCAC14}" destId="{8E9863CA-F4A0-49FB-BA9F-A73517D8370B}" srcOrd="0"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9C7E5ED-7682-4E2D-B0F7-AACF2993A96D}"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BB892AAB-46C7-4075-B9B3-F52638BCA821}">
      <dgm:prSet phldrT="[Text]"/>
      <dgm:spPr/>
      <dgm:t>
        <a:bodyPr/>
        <a:lstStyle/>
        <a:p>
          <a:r>
            <a:rPr lang="en-US"/>
            <a:t>AC 150/5300-13A</a:t>
          </a:r>
        </a:p>
      </dgm:t>
    </dgm:pt>
    <dgm:pt modelId="{8911D102-F3E7-403C-8D11-81C1169E2092}" type="parTrans" cxnId="{8661E71D-E1E7-4A4F-9A36-0C106F53584C}">
      <dgm:prSet/>
      <dgm:spPr/>
      <dgm:t>
        <a:bodyPr/>
        <a:lstStyle/>
        <a:p>
          <a:endParaRPr lang="en-US"/>
        </a:p>
      </dgm:t>
    </dgm:pt>
    <dgm:pt modelId="{6FB3574F-B921-4851-8FA5-F29A8F693CBC}" type="sibTrans" cxnId="{8661E71D-E1E7-4A4F-9A36-0C106F53584C}">
      <dgm:prSet/>
      <dgm:spPr/>
      <dgm:t>
        <a:bodyPr/>
        <a:lstStyle/>
        <a:p>
          <a:endParaRPr lang="en-US"/>
        </a:p>
      </dgm:t>
    </dgm:pt>
    <dgm:pt modelId="{A16175A6-471A-4481-8E82-3CBC17144C2C}">
      <dgm:prSet phldrT="[Text]"/>
      <dgm:spPr>
        <a:solidFill>
          <a:srgbClr val="1C4587">
            <a:alpha val="90000"/>
          </a:srgbClr>
        </a:solidFill>
      </dgm:spPr>
      <dgm:t>
        <a:bodyPr/>
        <a:lstStyle/>
        <a:p>
          <a:r>
            <a:rPr lang="en-US">
              <a:solidFill>
                <a:schemeClr val="bg2"/>
              </a:solidFill>
            </a:rPr>
            <a:t>Runway Width</a:t>
          </a:r>
        </a:p>
        <a:p>
          <a:r>
            <a:rPr lang="en-US" b="1">
              <a:solidFill>
                <a:schemeClr val="bg2"/>
              </a:solidFill>
            </a:rPr>
            <a:t>150 Feet</a:t>
          </a:r>
        </a:p>
      </dgm:t>
    </dgm:pt>
    <dgm:pt modelId="{D7849760-34F8-4EB3-BA9E-DED6A89F1A61}" type="parTrans" cxnId="{E785DBBC-7021-42B2-8242-A4A19438CFF8}">
      <dgm:prSet/>
      <dgm:spPr/>
      <dgm:t>
        <a:bodyPr/>
        <a:lstStyle/>
        <a:p>
          <a:endParaRPr lang="en-US"/>
        </a:p>
      </dgm:t>
    </dgm:pt>
    <dgm:pt modelId="{BC4AB912-D200-413F-A760-0FDC2FA41893}" type="sibTrans" cxnId="{E785DBBC-7021-42B2-8242-A4A19438CFF8}">
      <dgm:prSet/>
      <dgm:spPr/>
      <dgm:t>
        <a:bodyPr/>
        <a:lstStyle/>
        <a:p>
          <a:endParaRPr lang="en-US"/>
        </a:p>
      </dgm:t>
    </dgm:pt>
    <dgm:pt modelId="{12E4CB21-BD30-4E98-8980-B49591AE192B}">
      <dgm:prSet phldrT="[Text]" custT="1"/>
      <dgm:spPr>
        <a:solidFill>
          <a:srgbClr val="1C4587">
            <a:alpha val="90000"/>
          </a:srgbClr>
        </a:solidFill>
      </dgm:spPr>
      <dgm:t>
        <a:bodyPr/>
        <a:lstStyle/>
        <a:p>
          <a:pPr marL="0" lvl="0" algn="ctr" defTabSz="977900">
            <a:lnSpc>
              <a:spcPct val="90000"/>
            </a:lnSpc>
            <a:spcBef>
              <a:spcPct val="0"/>
            </a:spcBef>
            <a:spcAft>
              <a:spcPct val="35000"/>
            </a:spcAft>
            <a:buNone/>
          </a:pPr>
          <a:r>
            <a:rPr lang="en-US" sz="2200" kern="1200">
              <a:solidFill>
                <a:srgbClr val="FFFFFF"/>
              </a:solidFill>
              <a:latin typeface="Calibri" panose="020F0502020204030204"/>
              <a:ea typeface="+mn-ea"/>
              <a:cs typeface="+mn-cs"/>
            </a:rPr>
            <a:t>Blast Pad Width</a:t>
          </a:r>
        </a:p>
        <a:p>
          <a:pPr marL="0" lvl="0" algn="ctr" defTabSz="977900">
            <a:lnSpc>
              <a:spcPct val="90000"/>
            </a:lnSpc>
            <a:spcBef>
              <a:spcPct val="0"/>
            </a:spcBef>
            <a:spcAft>
              <a:spcPct val="35000"/>
            </a:spcAft>
            <a:buNone/>
          </a:pPr>
          <a:r>
            <a:rPr lang="en-US" sz="2200" b="1" kern="1200">
              <a:solidFill>
                <a:srgbClr val="FFFFFF"/>
              </a:solidFill>
              <a:latin typeface="Calibri" panose="020F0502020204030204"/>
              <a:ea typeface="+mn-ea"/>
              <a:cs typeface="+mn-cs"/>
            </a:rPr>
            <a:t>200 Feet</a:t>
          </a:r>
        </a:p>
      </dgm:t>
    </dgm:pt>
    <dgm:pt modelId="{DB27413C-D053-4A53-B295-29FC5F18A130}" type="parTrans" cxnId="{054D1198-88E1-4342-99E9-F3E92EB25D79}">
      <dgm:prSet/>
      <dgm:spPr/>
      <dgm:t>
        <a:bodyPr/>
        <a:lstStyle/>
        <a:p>
          <a:endParaRPr lang="en-US"/>
        </a:p>
      </dgm:t>
    </dgm:pt>
    <dgm:pt modelId="{132BC3CA-F7EC-46DF-9E88-709A68F2A8DA}" type="sibTrans" cxnId="{054D1198-88E1-4342-99E9-F3E92EB25D79}">
      <dgm:prSet/>
      <dgm:spPr/>
      <dgm:t>
        <a:bodyPr/>
        <a:lstStyle/>
        <a:p>
          <a:endParaRPr lang="en-US"/>
        </a:p>
      </dgm:t>
    </dgm:pt>
    <dgm:pt modelId="{75FF03D3-A043-421F-BABA-A939813650F4}">
      <dgm:prSet phldrT="[Text]"/>
      <dgm:spPr/>
      <dgm:t>
        <a:bodyPr/>
        <a:lstStyle/>
        <a:p>
          <a:r>
            <a:rPr lang="en-US"/>
            <a:t>Draft AC 150/5300-13B</a:t>
          </a:r>
        </a:p>
      </dgm:t>
    </dgm:pt>
    <dgm:pt modelId="{C8ABCE4B-2E1F-44BA-A24F-626A9E0B657D}" type="parTrans" cxnId="{8FD0A081-AE6F-4216-9910-550330DE19D9}">
      <dgm:prSet/>
      <dgm:spPr/>
      <dgm:t>
        <a:bodyPr/>
        <a:lstStyle/>
        <a:p>
          <a:endParaRPr lang="en-US"/>
        </a:p>
      </dgm:t>
    </dgm:pt>
    <dgm:pt modelId="{329D1ADC-1511-4A2C-829F-3BCB0ADB241D}" type="sibTrans" cxnId="{8FD0A081-AE6F-4216-9910-550330DE19D9}">
      <dgm:prSet/>
      <dgm:spPr/>
      <dgm:t>
        <a:bodyPr/>
        <a:lstStyle/>
        <a:p>
          <a:endParaRPr lang="en-US"/>
        </a:p>
      </dgm:t>
    </dgm:pt>
    <dgm:pt modelId="{2F3D315F-4C24-420D-9CC5-709248BF733E}">
      <dgm:prSet phldrT="[Text]"/>
      <dgm:spPr>
        <a:solidFill>
          <a:srgbClr val="1C4587">
            <a:alpha val="90000"/>
          </a:srgbClr>
        </a:solidFill>
      </dgm:spPr>
      <dgm:t>
        <a:bodyPr/>
        <a:lstStyle/>
        <a:p>
          <a:r>
            <a:rPr lang="en-US">
              <a:solidFill>
                <a:schemeClr val="bg2"/>
              </a:solidFill>
            </a:rPr>
            <a:t>Runway Width</a:t>
          </a:r>
        </a:p>
        <a:p>
          <a:r>
            <a:rPr lang="en-US" b="1">
              <a:solidFill>
                <a:schemeClr val="bg2"/>
              </a:solidFill>
            </a:rPr>
            <a:t>100 Feet</a:t>
          </a:r>
        </a:p>
      </dgm:t>
    </dgm:pt>
    <dgm:pt modelId="{DF7201CA-D2F5-429C-923F-C2A2133EA36A}" type="parTrans" cxnId="{62462EF2-E776-47CD-A0F0-C3DE8CD53F6A}">
      <dgm:prSet/>
      <dgm:spPr/>
      <dgm:t>
        <a:bodyPr/>
        <a:lstStyle/>
        <a:p>
          <a:endParaRPr lang="en-US"/>
        </a:p>
      </dgm:t>
    </dgm:pt>
    <dgm:pt modelId="{84939F80-5BD0-4867-B9BB-A5B78B34B906}" type="sibTrans" cxnId="{62462EF2-E776-47CD-A0F0-C3DE8CD53F6A}">
      <dgm:prSet/>
      <dgm:spPr/>
      <dgm:t>
        <a:bodyPr/>
        <a:lstStyle/>
        <a:p>
          <a:endParaRPr lang="en-US"/>
        </a:p>
      </dgm:t>
    </dgm:pt>
    <dgm:pt modelId="{928217A1-1453-4536-BCFD-AC0BD0347FEE}">
      <dgm:prSet phldrT="[Text]" custT="1"/>
      <dgm:spPr>
        <a:solidFill>
          <a:srgbClr val="1C4587">
            <a:alpha val="90000"/>
          </a:srgbClr>
        </a:solidFill>
      </dgm:spPr>
      <dgm:t>
        <a:bodyPr/>
        <a:lstStyle/>
        <a:p>
          <a:pPr marL="0" lvl="0" algn="ctr" defTabSz="977900">
            <a:lnSpc>
              <a:spcPct val="90000"/>
            </a:lnSpc>
            <a:spcBef>
              <a:spcPct val="0"/>
            </a:spcBef>
            <a:spcAft>
              <a:spcPct val="35000"/>
            </a:spcAft>
            <a:buNone/>
          </a:pPr>
          <a:r>
            <a:rPr lang="en-US" sz="2200" kern="1200">
              <a:solidFill>
                <a:srgbClr val="FFFFFF"/>
              </a:solidFill>
              <a:latin typeface="Calibri" panose="020F0502020204030204"/>
              <a:ea typeface="+mn-ea"/>
              <a:cs typeface="+mn-cs"/>
            </a:rPr>
            <a:t>Shoulder Width</a:t>
          </a:r>
        </a:p>
        <a:p>
          <a:pPr marL="0" lvl="0" algn="ctr" defTabSz="977900">
            <a:lnSpc>
              <a:spcPct val="90000"/>
            </a:lnSpc>
            <a:spcBef>
              <a:spcPct val="0"/>
            </a:spcBef>
            <a:spcAft>
              <a:spcPct val="35000"/>
            </a:spcAft>
            <a:buNone/>
          </a:pPr>
          <a:r>
            <a:rPr lang="en-US" sz="2200" b="1" kern="1200">
              <a:solidFill>
                <a:srgbClr val="FFFFFF"/>
              </a:solidFill>
              <a:latin typeface="Calibri" panose="020F0502020204030204"/>
              <a:ea typeface="+mn-ea"/>
              <a:cs typeface="+mn-cs"/>
            </a:rPr>
            <a:t>25 Feet</a:t>
          </a:r>
        </a:p>
      </dgm:t>
    </dgm:pt>
    <dgm:pt modelId="{CFA6D119-17C6-495F-A9A6-C797DFB7527D}" type="parTrans" cxnId="{AECEBF9C-C4E8-4A21-BE45-BA1DDF7D7A06}">
      <dgm:prSet/>
      <dgm:spPr/>
      <dgm:t>
        <a:bodyPr/>
        <a:lstStyle/>
        <a:p>
          <a:endParaRPr lang="en-US"/>
        </a:p>
      </dgm:t>
    </dgm:pt>
    <dgm:pt modelId="{0A769C27-CD9C-48CB-B560-B79B8C7357F5}" type="sibTrans" cxnId="{AECEBF9C-C4E8-4A21-BE45-BA1DDF7D7A06}">
      <dgm:prSet/>
      <dgm:spPr/>
      <dgm:t>
        <a:bodyPr/>
        <a:lstStyle/>
        <a:p>
          <a:endParaRPr lang="en-US"/>
        </a:p>
      </dgm:t>
    </dgm:pt>
    <dgm:pt modelId="{1AA3603C-EBB5-4B1D-8BF4-38074B1E707B}">
      <dgm:prSet phldrT="[Text]"/>
      <dgm:spPr>
        <a:solidFill>
          <a:srgbClr val="1C4587">
            <a:alpha val="90000"/>
          </a:srgbClr>
        </a:solidFill>
      </dgm:spPr>
      <dgm:t>
        <a:bodyPr/>
        <a:lstStyle/>
        <a:p>
          <a:r>
            <a:rPr lang="en-US">
              <a:solidFill>
                <a:schemeClr val="bg2"/>
              </a:solidFill>
            </a:rPr>
            <a:t>Shoulder Width</a:t>
          </a:r>
        </a:p>
        <a:p>
          <a:r>
            <a:rPr lang="en-US" b="1">
              <a:solidFill>
                <a:schemeClr val="bg2"/>
              </a:solidFill>
            </a:rPr>
            <a:t>20 Feet </a:t>
          </a:r>
        </a:p>
      </dgm:t>
    </dgm:pt>
    <dgm:pt modelId="{944AE1F9-0883-4E32-94FA-932A51B6B30F}" type="parTrans" cxnId="{A8AC92FF-DE54-4B06-B155-8BB691F6A851}">
      <dgm:prSet/>
      <dgm:spPr/>
      <dgm:t>
        <a:bodyPr/>
        <a:lstStyle/>
        <a:p>
          <a:endParaRPr lang="en-US"/>
        </a:p>
      </dgm:t>
    </dgm:pt>
    <dgm:pt modelId="{86C1C49B-54E9-48D0-BBC3-38584BD85358}" type="sibTrans" cxnId="{A8AC92FF-DE54-4B06-B155-8BB691F6A851}">
      <dgm:prSet/>
      <dgm:spPr/>
      <dgm:t>
        <a:bodyPr/>
        <a:lstStyle/>
        <a:p>
          <a:endParaRPr lang="en-US"/>
        </a:p>
      </dgm:t>
    </dgm:pt>
    <dgm:pt modelId="{4E17FCB6-55FA-4B77-B7C2-138F1CDD39D2}">
      <dgm:prSet phldrT="[Text]"/>
      <dgm:spPr>
        <a:solidFill>
          <a:srgbClr val="1C4587">
            <a:alpha val="90000"/>
          </a:srgbClr>
        </a:solidFill>
      </dgm:spPr>
      <dgm:t>
        <a:bodyPr/>
        <a:lstStyle/>
        <a:p>
          <a:r>
            <a:rPr lang="en-US">
              <a:solidFill>
                <a:schemeClr val="bg2"/>
              </a:solidFill>
            </a:rPr>
            <a:t>Blast Pad Width</a:t>
          </a:r>
        </a:p>
        <a:p>
          <a:r>
            <a:rPr lang="en-US" b="1">
              <a:solidFill>
                <a:schemeClr val="bg2"/>
              </a:solidFill>
            </a:rPr>
            <a:t>140 Feet</a:t>
          </a:r>
        </a:p>
      </dgm:t>
    </dgm:pt>
    <dgm:pt modelId="{E0DFB4B7-A667-4706-8EBC-67F0C48C380B}" type="parTrans" cxnId="{020D5230-4E49-412C-A15C-5E2771F6BF9D}">
      <dgm:prSet/>
      <dgm:spPr/>
      <dgm:t>
        <a:bodyPr/>
        <a:lstStyle/>
        <a:p>
          <a:endParaRPr lang="en-US"/>
        </a:p>
      </dgm:t>
    </dgm:pt>
    <dgm:pt modelId="{44040588-B366-4135-985A-4BDF62C1A123}" type="sibTrans" cxnId="{020D5230-4E49-412C-A15C-5E2771F6BF9D}">
      <dgm:prSet/>
      <dgm:spPr/>
      <dgm:t>
        <a:bodyPr/>
        <a:lstStyle/>
        <a:p>
          <a:endParaRPr lang="en-US"/>
        </a:p>
      </dgm:t>
    </dgm:pt>
    <dgm:pt modelId="{D058A599-C9CF-4A6D-B82E-15C3B0B252DC}" type="pres">
      <dgm:prSet presAssocID="{D9C7E5ED-7682-4E2D-B0F7-AACF2993A96D}" presName="Name0" presStyleCnt="0">
        <dgm:presLayoutVars>
          <dgm:dir/>
          <dgm:animLvl val="lvl"/>
          <dgm:resizeHandles val="exact"/>
        </dgm:presLayoutVars>
      </dgm:prSet>
      <dgm:spPr/>
    </dgm:pt>
    <dgm:pt modelId="{E0B59B48-59B6-4C48-87A4-FB2190585057}" type="pres">
      <dgm:prSet presAssocID="{75FF03D3-A043-421F-BABA-A939813650F4}" presName="boxAndChildren" presStyleCnt="0"/>
      <dgm:spPr/>
    </dgm:pt>
    <dgm:pt modelId="{5BF10459-D230-4F6F-89D6-358D2A956344}" type="pres">
      <dgm:prSet presAssocID="{75FF03D3-A043-421F-BABA-A939813650F4}" presName="parentTextBox" presStyleLbl="node1" presStyleIdx="0" presStyleCnt="2"/>
      <dgm:spPr/>
    </dgm:pt>
    <dgm:pt modelId="{FA8FE959-9C50-4692-B20E-78EBCD74EE91}" type="pres">
      <dgm:prSet presAssocID="{75FF03D3-A043-421F-BABA-A939813650F4}" presName="entireBox" presStyleLbl="node1" presStyleIdx="0" presStyleCnt="2"/>
      <dgm:spPr/>
    </dgm:pt>
    <dgm:pt modelId="{B7E85C39-8BA5-4ACF-8283-19FC7A7C8B2C}" type="pres">
      <dgm:prSet presAssocID="{75FF03D3-A043-421F-BABA-A939813650F4}" presName="descendantBox" presStyleCnt="0"/>
      <dgm:spPr/>
    </dgm:pt>
    <dgm:pt modelId="{39C4AC3E-9850-4B97-831E-EB6487282A89}" type="pres">
      <dgm:prSet presAssocID="{2F3D315F-4C24-420D-9CC5-709248BF733E}" presName="childTextBox" presStyleLbl="fgAccFollowNode1" presStyleIdx="0" presStyleCnt="6" custLinFactNeighborX="-147" custLinFactNeighborY="4595">
        <dgm:presLayoutVars>
          <dgm:bulletEnabled val="1"/>
        </dgm:presLayoutVars>
      </dgm:prSet>
      <dgm:spPr/>
    </dgm:pt>
    <dgm:pt modelId="{93EDF742-106C-44C4-8889-25165B652D68}" type="pres">
      <dgm:prSet presAssocID="{1AA3603C-EBB5-4B1D-8BF4-38074B1E707B}" presName="childTextBox" presStyleLbl="fgAccFollowNode1" presStyleIdx="1" presStyleCnt="6" custLinFactNeighborY="4595">
        <dgm:presLayoutVars>
          <dgm:bulletEnabled val="1"/>
        </dgm:presLayoutVars>
      </dgm:prSet>
      <dgm:spPr/>
    </dgm:pt>
    <dgm:pt modelId="{3F68A0D7-978E-42CC-8372-6A6B9DA333A8}" type="pres">
      <dgm:prSet presAssocID="{4E17FCB6-55FA-4B77-B7C2-138F1CDD39D2}" presName="childTextBox" presStyleLbl="fgAccFollowNode1" presStyleIdx="2" presStyleCnt="6" custLinFactNeighborX="147" custLinFactNeighborY="4595">
        <dgm:presLayoutVars>
          <dgm:bulletEnabled val="1"/>
        </dgm:presLayoutVars>
      </dgm:prSet>
      <dgm:spPr/>
    </dgm:pt>
    <dgm:pt modelId="{C1915C4A-0C8B-4E37-9232-1E1F1ED48167}" type="pres">
      <dgm:prSet presAssocID="{6FB3574F-B921-4851-8FA5-F29A8F693CBC}" presName="sp" presStyleCnt="0"/>
      <dgm:spPr/>
    </dgm:pt>
    <dgm:pt modelId="{39C9C444-797A-422C-8BF0-D689B74A98EC}" type="pres">
      <dgm:prSet presAssocID="{BB892AAB-46C7-4075-B9B3-F52638BCA821}" presName="arrowAndChildren" presStyleCnt="0"/>
      <dgm:spPr/>
    </dgm:pt>
    <dgm:pt modelId="{1A1A7A97-59A7-487F-AF90-0C420A70854C}" type="pres">
      <dgm:prSet presAssocID="{BB892AAB-46C7-4075-B9B3-F52638BCA821}" presName="parentTextArrow" presStyleLbl="node1" presStyleIdx="0" presStyleCnt="2"/>
      <dgm:spPr/>
    </dgm:pt>
    <dgm:pt modelId="{A5C5436E-2F9E-4E16-A8A5-6108349DA085}" type="pres">
      <dgm:prSet presAssocID="{BB892AAB-46C7-4075-B9B3-F52638BCA821}" presName="arrow" presStyleLbl="node1" presStyleIdx="1" presStyleCnt="2" custLinFactNeighborX="0" custLinFactNeighborY="571"/>
      <dgm:spPr/>
    </dgm:pt>
    <dgm:pt modelId="{0395861F-B5E5-4385-8A5C-FFA399F48CE9}" type="pres">
      <dgm:prSet presAssocID="{BB892AAB-46C7-4075-B9B3-F52638BCA821}" presName="descendantArrow" presStyleCnt="0"/>
      <dgm:spPr/>
    </dgm:pt>
    <dgm:pt modelId="{6AB54DF9-B257-4859-95EF-F00A8BC3B1E2}" type="pres">
      <dgm:prSet presAssocID="{A16175A6-471A-4481-8E82-3CBC17144C2C}" presName="childTextArrow" presStyleLbl="fgAccFollowNode1" presStyleIdx="3" presStyleCnt="6">
        <dgm:presLayoutVars>
          <dgm:bulletEnabled val="1"/>
        </dgm:presLayoutVars>
      </dgm:prSet>
      <dgm:spPr/>
    </dgm:pt>
    <dgm:pt modelId="{1C796FF2-4462-4721-84F2-93B79964F670}" type="pres">
      <dgm:prSet presAssocID="{928217A1-1453-4536-BCFD-AC0BD0347FEE}" presName="childTextArrow" presStyleLbl="fgAccFollowNode1" presStyleIdx="4" presStyleCnt="6">
        <dgm:presLayoutVars>
          <dgm:bulletEnabled val="1"/>
        </dgm:presLayoutVars>
      </dgm:prSet>
      <dgm:spPr/>
    </dgm:pt>
    <dgm:pt modelId="{50370A64-EC10-4285-98B5-25C8BCB41558}" type="pres">
      <dgm:prSet presAssocID="{12E4CB21-BD30-4E98-8980-B49591AE192B}" presName="childTextArrow" presStyleLbl="fgAccFollowNode1" presStyleIdx="5" presStyleCnt="6">
        <dgm:presLayoutVars>
          <dgm:bulletEnabled val="1"/>
        </dgm:presLayoutVars>
      </dgm:prSet>
      <dgm:spPr/>
    </dgm:pt>
  </dgm:ptLst>
  <dgm:cxnLst>
    <dgm:cxn modelId="{8661E71D-E1E7-4A4F-9A36-0C106F53584C}" srcId="{D9C7E5ED-7682-4E2D-B0F7-AACF2993A96D}" destId="{BB892AAB-46C7-4075-B9B3-F52638BCA821}" srcOrd="0" destOrd="0" parTransId="{8911D102-F3E7-403C-8D11-81C1169E2092}" sibTransId="{6FB3574F-B921-4851-8FA5-F29A8F693CBC}"/>
    <dgm:cxn modelId="{020D5230-4E49-412C-A15C-5E2771F6BF9D}" srcId="{75FF03D3-A043-421F-BABA-A939813650F4}" destId="{4E17FCB6-55FA-4B77-B7C2-138F1CDD39D2}" srcOrd="2" destOrd="0" parTransId="{E0DFB4B7-A667-4706-8EBC-67F0C48C380B}" sibTransId="{44040588-B366-4135-985A-4BDF62C1A123}"/>
    <dgm:cxn modelId="{F5D9DE33-4539-4654-9E89-38FCBC75EC18}" type="presOf" srcId="{75FF03D3-A043-421F-BABA-A939813650F4}" destId="{FA8FE959-9C50-4692-B20E-78EBCD74EE91}" srcOrd="1" destOrd="0" presId="urn:microsoft.com/office/officeart/2005/8/layout/process4"/>
    <dgm:cxn modelId="{E77B625B-1BAE-428A-BD2F-55995D11AA77}" type="presOf" srcId="{A16175A6-471A-4481-8E82-3CBC17144C2C}" destId="{6AB54DF9-B257-4859-95EF-F00A8BC3B1E2}" srcOrd="0" destOrd="0" presId="urn:microsoft.com/office/officeart/2005/8/layout/process4"/>
    <dgm:cxn modelId="{30F99D41-B52F-4C16-A7C8-0DDDA307F727}" type="presOf" srcId="{75FF03D3-A043-421F-BABA-A939813650F4}" destId="{5BF10459-D230-4F6F-89D6-358D2A956344}" srcOrd="0" destOrd="0" presId="urn:microsoft.com/office/officeart/2005/8/layout/process4"/>
    <dgm:cxn modelId="{BCE7606B-3098-4183-84F0-5A0D6001A361}" type="presOf" srcId="{1AA3603C-EBB5-4B1D-8BF4-38074B1E707B}" destId="{93EDF742-106C-44C4-8889-25165B652D68}" srcOrd="0" destOrd="0" presId="urn:microsoft.com/office/officeart/2005/8/layout/process4"/>
    <dgm:cxn modelId="{FFF08476-3E54-4427-BF89-C5525501F44F}" type="presOf" srcId="{928217A1-1453-4536-BCFD-AC0BD0347FEE}" destId="{1C796FF2-4462-4721-84F2-93B79964F670}" srcOrd="0" destOrd="0" presId="urn:microsoft.com/office/officeart/2005/8/layout/process4"/>
    <dgm:cxn modelId="{A3670B57-5D1B-49B7-9037-5CBC5E60DA2E}" type="presOf" srcId="{2F3D315F-4C24-420D-9CC5-709248BF733E}" destId="{39C4AC3E-9850-4B97-831E-EB6487282A89}" srcOrd="0" destOrd="0" presId="urn:microsoft.com/office/officeart/2005/8/layout/process4"/>
    <dgm:cxn modelId="{8FD0A081-AE6F-4216-9910-550330DE19D9}" srcId="{D9C7E5ED-7682-4E2D-B0F7-AACF2993A96D}" destId="{75FF03D3-A043-421F-BABA-A939813650F4}" srcOrd="1" destOrd="0" parTransId="{C8ABCE4B-2E1F-44BA-A24F-626A9E0B657D}" sibTransId="{329D1ADC-1511-4A2C-829F-3BCB0ADB241D}"/>
    <dgm:cxn modelId="{5028B58B-454D-4807-8BBB-DD6990F8C163}" type="presOf" srcId="{BB892AAB-46C7-4075-B9B3-F52638BCA821}" destId="{1A1A7A97-59A7-487F-AF90-0C420A70854C}" srcOrd="0" destOrd="0" presId="urn:microsoft.com/office/officeart/2005/8/layout/process4"/>
    <dgm:cxn modelId="{054D1198-88E1-4342-99E9-F3E92EB25D79}" srcId="{BB892AAB-46C7-4075-B9B3-F52638BCA821}" destId="{12E4CB21-BD30-4E98-8980-B49591AE192B}" srcOrd="2" destOrd="0" parTransId="{DB27413C-D053-4A53-B295-29FC5F18A130}" sibTransId="{132BC3CA-F7EC-46DF-9E88-709A68F2A8DA}"/>
    <dgm:cxn modelId="{AECEBF9C-C4E8-4A21-BE45-BA1DDF7D7A06}" srcId="{BB892AAB-46C7-4075-B9B3-F52638BCA821}" destId="{928217A1-1453-4536-BCFD-AC0BD0347FEE}" srcOrd="1" destOrd="0" parTransId="{CFA6D119-17C6-495F-A9A6-C797DFB7527D}" sibTransId="{0A769C27-CD9C-48CB-B560-B79B8C7357F5}"/>
    <dgm:cxn modelId="{D85DAFB1-A65E-4924-82BC-C3EF9FF4A95D}" type="presOf" srcId="{BB892AAB-46C7-4075-B9B3-F52638BCA821}" destId="{A5C5436E-2F9E-4E16-A8A5-6108349DA085}" srcOrd="1" destOrd="0" presId="urn:microsoft.com/office/officeart/2005/8/layout/process4"/>
    <dgm:cxn modelId="{4F9CA5B9-B03E-44EF-9BEA-AF7C68FA22AF}" type="presOf" srcId="{12E4CB21-BD30-4E98-8980-B49591AE192B}" destId="{50370A64-EC10-4285-98B5-25C8BCB41558}" srcOrd="0" destOrd="0" presId="urn:microsoft.com/office/officeart/2005/8/layout/process4"/>
    <dgm:cxn modelId="{E785DBBC-7021-42B2-8242-A4A19438CFF8}" srcId="{BB892AAB-46C7-4075-B9B3-F52638BCA821}" destId="{A16175A6-471A-4481-8E82-3CBC17144C2C}" srcOrd="0" destOrd="0" parTransId="{D7849760-34F8-4EB3-BA9E-DED6A89F1A61}" sibTransId="{BC4AB912-D200-413F-A760-0FDC2FA41893}"/>
    <dgm:cxn modelId="{5B4A54D7-6BDF-4919-B84F-1F3F4DF17630}" type="presOf" srcId="{D9C7E5ED-7682-4E2D-B0F7-AACF2993A96D}" destId="{D058A599-C9CF-4A6D-B82E-15C3B0B252DC}" srcOrd="0" destOrd="0" presId="urn:microsoft.com/office/officeart/2005/8/layout/process4"/>
    <dgm:cxn modelId="{861E96F1-B36F-4DAC-8DC7-B33FFC809AE6}" type="presOf" srcId="{4E17FCB6-55FA-4B77-B7C2-138F1CDD39D2}" destId="{3F68A0D7-978E-42CC-8372-6A6B9DA333A8}" srcOrd="0" destOrd="0" presId="urn:microsoft.com/office/officeart/2005/8/layout/process4"/>
    <dgm:cxn modelId="{62462EF2-E776-47CD-A0F0-C3DE8CD53F6A}" srcId="{75FF03D3-A043-421F-BABA-A939813650F4}" destId="{2F3D315F-4C24-420D-9CC5-709248BF733E}" srcOrd="0" destOrd="0" parTransId="{DF7201CA-D2F5-429C-923F-C2A2133EA36A}" sibTransId="{84939F80-5BD0-4867-B9BB-A5B78B34B906}"/>
    <dgm:cxn modelId="{A8AC92FF-DE54-4B06-B155-8BB691F6A851}" srcId="{75FF03D3-A043-421F-BABA-A939813650F4}" destId="{1AA3603C-EBB5-4B1D-8BF4-38074B1E707B}" srcOrd="1" destOrd="0" parTransId="{944AE1F9-0883-4E32-94FA-932A51B6B30F}" sibTransId="{86C1C49B-54E9-48D0-BBC3-38584BD85358}"/>
    <dgm:cxn modelId="{90A8913C-487B-4A77-A7AB-CF44F9F36A97}" type="presParOf" srcId="{D058A599-C9CF-4A6D-B82E-15C3B0B252DC}" destId="{E0B59B48-59B6-4C48-87A4-FB2190585057}" srcOrd="0" destOrd="0" presId="urn:microsoft.com/office/officeart/2005/8/layout/process4"/>
    <dgm:cxn modelId="{B230ADF4-8306-41BA-9E15-1D1A00FDC172}" type="presParOf" srcId="{E0B59B48-59B6-4C48-87A4-FB2190585057}" destId="{5BF10459-D230-4F6F-89D6-358D2A956344}" srcOrd="0" destOrd="0" presId="urn:microsoft.com/office/officeart/2005/8/layout/process4"/>
    <dgm:cxn modelId="{720B29FE-D713-4172-A8E1-AF1D324A4B02}" type="presParOf" srcId="{E0B59B48-59B6-4C48-87A4-FB2190585057}" destId="{FA8FE959-9C50-4692-B20E-78EBCD74EE91}" srcOrd="1" destOrd="0" presId="urn:microsoft.com/office/officeart/2005/8/layout/process4"/>
    <dgm:cxn modelId="{F4EFE13C-029D-4FC0-A039-462F8ECEF5AE}" type="presParOf" srcId="{E0B59B48-59B6-4C48-87A4-FB2190585057}" destId="{B7E85C39-8BA5-4ACF-8283-19FC7A7C8B2C}" srcOrd="2" destOrd="0" presId="urn:microsoft.com/office/officeart/2005/8/layout/process4"/>
    <dgm:cxn modelId="{16AE8581-8F9B-4B18-AD10-B7E4B87342FE}" type="presParOf" srcId="{B7E85C39-8BA5-4ACF-8283-19FC7A7C8B2C}" destId="{39C4AC3E-9850-4B97-831E-EB6487282A89}" srcOrd="0" destOrd="0" presId="urn:microsoft.com/office/officeart/2005/8/layout/process4"/>
    <dgm:cxn modelId="{3D49A541-CF6E-48E7-B771-DFF6A0864CCA}" type="presParOf" srcId="{B7E85C39-8BA5-4ACF-8283-19FC7A7C8B2C}" destId="{93EDF742-106C-44C4-8889-25165B652D68}" srcOrd="1" destOrd="0" presId="urn:microsoft.com/office/officeart/2005/8/layout/process4"/>
    <dgm:cxn modelId="{C06D25E2-C317-46F5-B38A-36E10A6E65A3}" type="presParOf" srcId="{B7E85C39-8BA5-4ACF-8283-19FC7A7C8B2C}" destId="{3F68A0D7-978E-42CC-8372-6A6B9DA333A8}" srcOrd="2" destOrd="0" presId="urn:microsoft.com/office/officeart/2005/8/layout/process4"/>
    <dgm:cxn modelId="{C077BD91-DACF-4C6D-8783-4C8064D67AF5}" type="presParOf" srcId="{D058A599-C9CF-4A6D-B82E-15C3B0B252DC}" destId="{C1915C4A-0C8B-4E37-9232-1E1F1ED48167}" srcOrd="1" destOrd="0" presId="urn:microsoft.com/office/officeart/2005/8/layout/process4"/>
    <dgm:cxn modelId="{9EBFD60B-D10F-4B85-8D61-6A7F6616EA3A}" type="presParOf" srcId="{D058A599-C9CF-4A6D-B82E-15C3B0B252DC}" destId="{39C9C444-797A-422C-8BF0-D689B74A98EC}" srcOrd="2" destOrd="0" presId="urn:microsoft.com/office/officeart/2005/8/layout/process4"/>
    <dgm:cxn modelId="{62C6CBEE-E14F-43DC-82A3-784891B57D3C}" type="presParOf" srcId="{39C9C444-797A-422C-8BF0-D689B74A98EC}" destId="{1A1A7A97-59A7-487F-AF90-0C420A70854C}" srcOrd="0" destOrd="0" presId="urn:microsoft.com/office/officeart/2005/8/layout/process4"/>
    <dgm:cxn modelId="{2F310A9C-DFE8-4059-ABE1-8404873F3DEA}" type="presParOf" srcId="{39C9C444-797A-422C-8BF0-D689B74A98EC}" destId="{A5C5436E-2F9E-4E16-A8A5-6108349DA085}" srcOrd="1" destOrd="0" presId="urn:microsoft.com/office/officeart/2005/8/layout/process4"/>
    <dgm:cxn modelId="{4A073D7D-316D-494D-B4A3-7F5D4BB82FD2}" type="presParOf" srcId="{39C9C444-797A-422C-8BF0-D689B74A98EC}" destId="{0395861F-B5E5-4385-8A5C-FFA399F48CE9}" srcOrd="2" destOrd="0" presId="urn:microsoft.com/office/officeart/2005/8/layout/process4"/>
    <dgm:cxn modelId="{332B3B97-F7BD-4228-9447-96C45646DA7F}" type="presParOf" srcId="{0395861F-B5E5-4385-8A5C-FFA399F48CE9}" destId="{6AB54DF9-B257-4859-95EF-F00A8BC3B1E2}" srcOrd="0" destOrd="0" presId="urn:microsoft.com/office/officeart/2005/8/layout/process4"/>
    <dgm:cxn modelId="{36ADB18C-1FF7-4F4F-8CC4-2276E303B138}" type="presParOf" srcId="{0395861F-B5E5-4385-8A5C-FFA399F48CE9}" destId="{1C796FF2-4462-4721-84F2-93B79964F670}" srcOrd="1" destOrd="0" presId="urn:microsoft.com/office/officeart/2005/8/layout/process4"/>
    <dgm:cxn modelId="{D17F96C8-6417-45E1-ADAD-AF357D76B0C8}" type="presParOf" srcId="{0395861F-B5E5-4385-8A5C-FFA399F48CE9}" destId="{50370A64-EC10-4285-98B5-25C8BCB41558}" srcOrd="2" destOrd="0" presId="urn:microsoft.com/office/officeart/2005/8/layout/process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EEB34F9-3784-4969-B88E-6A952F8DA867}"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7DEDC397-097A-4AC0-8401-2A8B5FD21318}">
      <dgm:prSet phldrT="[Text]"/>
      <dgm:spPr/>
      <dgm:t>
        <a:bodyPr/>
        <a:lstStyle/>
        <a:p>
          <a:r>
            <a:rPr lang="en-US" b="0">
              <a:latin typeface="Calibri"/>
              <a:cs typeface="Calibri"/>
            </a:rPr>
            <a:t>TDG 2A</a:t>
          </a:r>
        </a:p>
      </dgm:t>
    </dgm:pt>
    <dgm:pt modelId="{ABDBAC11-3756-4428-8246-C948D2BE36B1}" type="parTrans" cxnId="{08E07008-C7C0-4564-A19A-C7542450BF0D}">
      <dgm:prSet/>
      <dgm:spPr/>
      <dgm:t>
        <a:bodyPr/>
        <a:lstStyle/>
        <a:p>
          <a:endParaRPr lang="en-US"/>
        </a:p>
      </dgm:t>
    </dgm:pt>
    <dgm:pt modelId="{9E2CD69B-7CF4-43F3-AC5D-59A02830638F}" type="sibTrans" cxnId="{08E07008-C7C0-4564-A19A-C7542450BF0D}">
      <dgm:prSet/>
      <dgm:spPr/>
      <dgm:t>
        <a:bodyPr/>
        <a:lstStyle/>
        <a:p>
          <a:endParaRPr lang="en-US"/>
        </a:p>
      </dgm:t>
    </dgm:pt>
    <dgm:pt modelId="{E3E56AA8-6153-44B6-9610-41C917ACAF00}">
      <dgm:prSet phldrT="[Text]"/>
      <dgm:spPr/>
      <dgm:t>
        <a:bodyPr/>
        <a:lstStyle/>
        <a:p>
          <a:r>
            <a:rPr lang="en-US" b="0">
              <a:latin typeface="Calibri"/>
              <a:cs typeface="Calibri"/>
            </a:rPr>
            <a:t>King Air 200 &amp; 300</a:t>
          </a:r>
        </a:p>
      </dgm:t>
    </dgm:pt>
    <dgm:pt modelId="{B668534C-BF24-4296-AB23-9B8FF60130E4}" type="parTrans" cxnId="{FB74D4E0-0A1B-4ADF-AC2F-96A836ADF0B2}">
      <dgm:prSet/>
      <dgm:spPr/>
      <dgm:t>
        <a:bodyPr/>
        <a:lstStyle/>
        <a:p>
          <a:endParaRPr lang="en-US"/>
        </a:p>
      </dgm:t>
    </dgm:pt>
    <dgm:pt modelId="{711BB122-6369-4F1A-8034-DF6CB51FBCFE}" type="sibTrans" cxnId="{FB74D4E0-0A1B-4ADF-AC2F-96A836ADF0B2}">
      <dgm:prSet/>
      <dgm:spPr/>
      <dgm:t>
        <a:bodyPr/>
        <a:lstStyle/>
        <a:p>
          <a:endParaRPr lang="en-US"/>
        </a:p>
      </dgm:t>
    </dgm:pt>
    <dgm:pt modelId="{DAAFB19C-E6D2-4061-ADBC-6E075127B6A4}">
      <dgm:prSet phldrT="[Text]"/>
      <dgm:spPr/>
      <dgm:t>
        <a:bodyPr/>
        <a:lstStyle/>
        <a:p>
          <a:r>
            <a:rPr lang="en-US" b="0">
              <a:latin typeface="Calibri"/>
              <a:cs typeface="Calibri"/>
            </a:rPr>
            <a:t>Citation CJ2 &amp; V</a:t>
          </a:r>
        </a:p>
      </dgm:t>
    </dgm:pt>
    <dgm:pt modelId="{293C6799-D5CB-4420-9AE3-8C97CBCDE400}" type="parTrans" cxnId="{E0102A14-A353-4B9E-B4C1-85FA8EC5FABD}">
      <dgm:prSet/>
      <dgm:spPr/>
      <dgm:t>
        <a:bodyPr/>
        <a:lstStyle/>
        <a:p>
          <a:endParaRPr lang="en-US"/>
        </a:p>
      </dgm:t>
    </dgm:pt>
    <dgm:pt modelId="{179BEF4A-87F3-4081-9B79-4BAA8EE4D79B}" type="sibTrans" cxnId="{E0102A14-A353-4B9E-B4C1-85FA8EC5FABD}">
      <dgm:prSet/>
      <dgm:spPr/>
      <dgm:t>
        <a:bodyPr/>
        <a:lstStyle/>
        <a:p>
          <a:endParaRPr lang="en-US"/>
        </a:p>
      </dgm:t>
    </dgm:pt>
    <dgm:pt modelId="{8D41CEB4-D221-49EE-9B81-AE56BDC343EC}">
      <dgm:prSet phldrT="[Text]"/>
      <dgm:spPr/>
      <dgm:t>
        <a:bodyPr/>
        <a:lstStyle/>
        <a:p>
          <a:r>
            <a:rPr lang="en-US" b="0">
              <a:latin typeface="Calibri"/>
              <a:cs typeface="Calibri"/>
            </a:rPr>
            <a:t>TDG 2B</a:t>
          </a:r>
        </a:p>
      </dgm:t>
    </dgm:pt>
    <dgm:pt modelId="{66B59704-94DD-4373-82C0-01E467B1254C}" type="parTrans" cxnId="{BB644FF4-4D23-48F7-87F6-0BCD6C5CEBB7}">
      <dgm:prSet/>
      <dgm:spPr/>
      <dgm:t>
        <a:bodyPr/>
        <a:lstStyle/>
        <a:p>
          <a:endParaRPr lang="en-US"/>
        </a:p>
      </dgm:t>
    </dgm:pt>
    <dgm:pt modelId="{D0A00B1A-7EA7-4DA8-B3F1-2697B4CC5D7C}" type="sibTrans" cxnId="{BB644FF4-4D23-48F7-87F6-0BCD6C5CEBB7}">
      <dgm:prSet/>
      <dgm:spPr/>
      <dgm:t>
        <a:bodyPr/>
        <a:lstStyle/>
        <a:p>
          <a:endParaRPr lang="en-US"/>
        </a:p>
      </dgm:t>
    </dgm:pt>
    <dgm:pt modelId="{05982C48-FBFF-4580-AD9C-036C079DE34A}">
      <dgm:prSet/>
      <dgm:spPr/>
      <dgm:t>
        <a:bodyPr/>
        <a:lstStyle/>
        <a:p>
          <a:r>
            <a:rPr lang="en-US" b="0">
              <a:latin typeface="Calibri"/>
              <a:cs typeface="Calibri"/>
            </a:rPr>
            <a:t>Gulfstream IV</a:t>
          </a:r>
        </a:p>
      </dgm:t>
    </dgm:pt>
    <dgm:pt modelId="{899925A5-FAF0-41B4-9E5C-E348A3CB4C35}" type="parTrans" cxnId="{739C862A-34AB-431A-8482-D2BD2D27FBB5}">
      <dgm:prSet/>
      <dgm:spPr/>
      <dgm:t>
        <a:bodyPr/>
        <a:lstStyle/>
        <a:p>
          <a:endParaRPr lang="en-US"/>
        </a:p>
      </dgm:t>
    </dgm:pt>
    <dgm:pt modelId="{83503906-C760-4201-BD3B-060B81816D3B}" type="sibTrans" cxnId="{739C862A-34AB-431A-8482-D2BD2D27FBB5}">
      <dgm:prSet/>
      <dgm:spPr/>
      <dgm:t>
        <a:bodyPr/>
        <a:lstStyle/>
        <a:p>
          <a:endParaRPr lang="en-US"/>
        </a:p>
      </dgm:t>
    </dgm:pt>
    <dgm:pt modelId="{23E0341D-CF9E-4D6A-B784-70F32208C02B}">
      <dgm:prSet phldrT="[Text]"/>
      <dgm:spPr/>
      <dgm:t>
        <a:bodyPr/>
        <a:lstStyle/>
        <a:p>
          <a:pPr rtl="0"/>
          <a:r>
            <a:rPr lang="en-US" b="0">
              <a:latin typeface="Calibri"/>
              <a:cs typeface="Calibri"/>
            </a:rPr>
            <a:t>CRJ 700 &amp; 900</a:t>
          </a:r>
        </a:p>
      </dgm:t>
    </dgm:pt>
    <dgm:pt modelId="{0A913DC6-154D-47B4-B3D8-10B4D6069360}" type="parTrans" cxnId="{A1BD8969-93D5-4ED8-8F1B-E427855222A1}">
      <dgm:prSet/>
      <dgm:spPr/>
      <dgm:t>
        <a:bodyPr/>
        <a:lstStyle/>
        <a:p>
          <a:endParaRPr lang="en-US"/>
        </a:p>
      </dgm:t>
    </dgm:pt>
    <dgm:pt modelId="{6A2596F3-A8EC-45A7-BDA8-C3E3A065F629}" type="sibTrans" cxnId="{A1BD8969-93D5-4ED8-8F1B-E427855222A1}">
      <dgm:prSet/>
      <dgm:spPr/>
      <dgm:t>
        <a:bodyPr/>
        <a:lstStyle/>
        <a:p>
          <a:endParaRPr lang="en-US"/>
        </a:p>
      </dgm:t>
    </dgm:pt>
    <dgm:pt modelId="{D13705B5-14B5-443A-B787-3967ED1F86AD}">
      <dgm:prSet phldrT="[Text]"/>
      <dgm:spPr/>
      <dgm:t>
        <a:bodyPr/>
        <a:lstStyle/>
        <a:p>
          <a:pPr rtl="0"/>
          <a:r>
            <a:rPr lang="en-US" b="0">
              <a:latin typeface="Calibri"/>
              <a:cs typeface="Calibri"/>
            </a:rPr>
            <a:t>Embraer EMB 145</a:t>
          </a:r>
        </a:p>
      </dgm:t>
    </dgm:pt>
    <dgm:pt modelId="{72A1EA16-0336-4C97-AAA9-E07566958E01}" type="parTrans" cxnId="{A8296C38-129B-41A4-800F-6FE1DB9004E0}">
      <dgm:prSet/>
      <dgm:spPr/>
      <dgm:t>
        <a:bodyPr/>
        <a:lstStyle/>
        <a:p>
          <a:endParaRPr lang="en-US"/>
        </a:p>
      </dgm:t>
    </dgm:pt>
    <dgm:pt modelId="{A9360D49-18B3-4E23-8751-2B9D11D210E8}" type="sibTrans" cxnId="{A8296C38-129B-41A4-800F-6FE1DB9004E0}">
      <dgm:prSet/>
      <dgm:spPr/>
      <dgm:t>
        <a:bodyPr/>
        <a:lstStyle/>
        <a:p>
          <a:endParaRPr lang="en-US"/>
        </a:p>
      </dgm:t>
    </dgm:pt>
    <dgm:pt modelId="{755CEFF0-5452-4492-BCBC-850FD97F9E7F}">
      <dgm:prSet phldrT="[Text]"/>
      <dgm:spPr/>
      <dgm:t>
        <a:bodyPr/>
        <a:lstStyle/>
        <a:p>
          <a:pPr rtl="0"/>
          <a:r>
            <a:rPr lang="en-US" b="0">
              <a:latin typeface="Calibri"/>
              <a:cs typeface="Calibri"/>
            </a:rPr>
            <a:t>Piper PA-42</a:t>
          </a:r>
        </a:p>
      </dgm:t>
    </dgm:pt>
    <dgm:pt modelId="{4CFFDC34-6C1C-450D-BDB8-0206B3B0197A}" type="parTrans" cxnId="{77A15C9C-59D7-41DF-99AE-25BD1CDADEA0}">
      <dgm:prSet/>
      <dgm:spPr/>
      <dgm:t>
        <a:bodyPr/>
        <a:lstStyle/>
        <a:p>
          <a:endParaRPr lang="en-US"/>
        </a:p>
      </dgm:t>
    </dgm:pt>
    <dgm:pt modelId="{E29F133E-4141-4BE2-9365-16EF2C26BA66}" type="sibTrans" cxnId="{77A15C9C-59D7-41DF-99AE-25BD1CDADEA0}">
      <dgm:prSet/>
      <dgm:spPr/>
      <dgm:t>
        <a:bodyPr/>
        <a:lstStyle/>
        <a:p>
          <a:endParaRPr lang="en-US"/>
        </a:p>
      </dgm:t>
    </dgm:pt>
    <dgm:pt modelId="{B27946F4-800D-4D16-8F6F-D9C06D986EAF}">
      <dgm:prSet phldrT="[Text]"/>
      <dgm:spPr/>
      <dgm:t>
        <a:bodyPr/>
        <a:lstStyle/>
        <a:p>
          <a:r>
            <a:rPr lang="en-US" b="0">
              <a:latin typeface="Calibri"/>
              <a:cs typeface="Calibri"/>
            </a:rPr>
            <a:t>Boeing 717-200</a:t>
          </a:r>
        </a:p>
      </dgm:t>
    </dgm:pt>
    <dgm:pt modelId="{2FAF3AA0-A4FA-46E6-9995-C0A13576E3EA}" type="parTrans" cxnId="{760C605B-3C8E-4883-8F6A-080547044CA5}">
      <dgm:prSet/>
      <dgm:spPr/>
      <dgm:t>
        <a:bodyPr/>
        <a:lstStyle/>
        <a:p>
          <a:endParaRPr lang="en-US"/>
        </a:p>
      </dgm:t>
    </dgm:pt>
    <dgm:pt modelId="{57B93E11-B70A-4CE7-88F3-3C9EC55ABBCF}" type="sibTrans" cxnId="{760C605B-3C8E-4883-8F6A-080547044CA5}">
      <dgm:prSet/>
      <dgm:spPr/>
      <dgm:t>
        <a:bodyPr/>
        <a:lstStyle/>
        <a:p>
          <a:endParaRPr lang="en-US"/>
        </a:p>
      </dgm:t>
    </dgm:pt>
    <dgm:pt modelId="{6B288FCB-C4E3-4A83-8C11-7FC412EAC5BF}">
      <dgm:prSet phldr="0"/>
      <dgm:spPr/>
      <dgm:t>
        <a:bodyPr/>
        <a:lstStyle/>
        <a:p>
          <a:r>
            <a:rPr lang="en-US" b="0">
              <a:latin typeface="Calibri"/>
              <a:cs typeface="Calibri"/>
            </a:rPr>
            <a:t>TDG 1B</a:t>
          </a:r>
        </a:p>
      </dgm:t>
    </dgm:pt>
    <dgm:pt modelId="{11901252-B03C-4552-B743-9C12180F7B51}" type="parTrans" cxnId="{37A655D1-AACD-4F9A-94B0-35EEB9329383}">
      <dgm:prSet/>
      <dgm:spPr/>
      <dgm:t>
        <a:bodyPr/>
        <a:lstStyle/>
        <a:p>
          <a:endParaRPr lang="en-US"/>
        </a:p>
      </dgm:t>
    </dgm:pt>
    <dgm:pt modelId="{66FF6754-38A0-4679-83BB-5FF8173E2347}" type="sibTrans" cxnId="{37A655D1-AACD-4F9A-94B0-35EEB9329383}">
      <dgm:prSet/>
      <dgm:spPr/>
      <dgm:t>
        <a:bodyPr/>
        <a:lstStyle/>
        <a:p>
          <a:endParaRPr lang="en-US"/>
        </a:p>
      </dgm:t>
    </dgm:pt>
    <dgm:pt modelId="{45444141-D22E-4009-A0E4-921FA30FE666}">
      <dgm:prSet phldr="0"/>
      <dgm:spPr/>
      <dgm:t>
        <a:bodyPr/>
        <a:lstStyle/>
        <a:p>
          <a:pPr rtl="0"/>
          <a:r>
            <a:rPr lang="en-US" b="0">
              <a:latin typeface="Calibri"/>
              <a:cs typeface="Calibri"/>
            </a:rPr>
            <a:t>TDG 3</a:t>
          </a:r>
        </a:p>
      </dgm:t>
    </dgm:pt>
    <dgm:pt modelId="{E41AB7F8-685F-4CAA-AC73-CAFDC2A532FA}" type="parTrans" cxnId="{1302D8EA-6ABF-4C29-8EF0-9DDD6C30525F}">
      <dgm:prSet/>
      <dgm:spPr/>
      <dgm:t>
        <a:bodyPr/>
        <a:lstStyle/>
        <a:p>
          <a:endParaRPr lang="en-US"/>
        </a:p>
      </dgm:t>
    </dgm:pt>
    <dgm:pt modelId="{ACCC7D1D-5E1A-4BE4-980A-8D6194AFB74D}" type="sibTrans" cxnId="{1302D8EA-6ABF-4C29-8EF0-9DDD6C30525F}">
      <dgm:prSet/>
      <dgm:spPr/>
      <dgm:t>
        <a:bodyPr/>
        <a:lstStyle/>
        <a:p>
          <a:endParaRPr lang="en-US"/>
        </a:p>
      </dgm:t>
    </dgm:pt>
    <dgm:pt modelId="{361F3465-60AE-468D-B67D-509ED97F5A55}">
      <dgm:prSet phldr="0"/>
      <dgm:spPr/>
      <dgm:t>
        <a:bodyPr/>
        <a:lstStyle/>
        <a:p>
          <a:pPr rtl="0"/>
          <a:r>
            <a:rPr lang="en-US" b="0">
              <a:latin typeface="Calibri"/>
              <a:cs typeface="Calibri"/>
            </a:rPr>
            <a:t>Air Tractor AT-802</a:t>
          </a:r>
        </a:p>
      </dgm:t>
    </dgm:pt>
    <dgm:pt modelId="{B945E95B-507B-4920-9BCF-75F5F2DAE428}" type="parTrans" cxnId="{4AD1DB15-B3B8-4EE5-9483-4BFC1F4BD710}">
      <dgm:prSet/>
      <dgm:spPr/>
      <dgm:t>
        <a:bodyPr/>
        <a:lstStyle/>
        <a:p>
          <a:endParaRPr lang="en-US"/>
        </a:p>
      </dgm:t>
    </dgm:pt>
    <dgm:pt modelId="{A3B09040-B3E2-4807-8711-592B50E4D844}" type="sibTrans" cxnId="{4AD1DB15-B3B8-4EE5-9483-4BFC1F4BD710}">
      <dgm:prSet/>
      <dgm:spPr/>
      <dgm:t>
        <a:bodyPr/>
        <a:lstStyle/>
        <a:p>
          <a:endParaRPr lang="en-US"/>
        </a:p>
      </dgm:t>
    </dgm:pt>
    <dgm:pt modelId="{1423C6FB-D0E1-46A5-953B-C4A2DE59E921}">
      <dgm:prSet phldr="0"/>
      <dgm:spPr/>
      <dgm:t>
        <a:bodyPr/>
        <a:lstStyle/>
        <a:p>
          <a:pPr rtl="0"/>
          <a:r>
            <a:rPr lang="en-US" b="0">
              <a:latin typeface="Calibri"/>
              <a:cs typeface="Calibri"/>
            </a:rPr>
            <a:t>Citation III</a:t>
          </a:r>
        </a:p>
      </dgm:t>
    </dgm:pt>
    <dgm:pt modelId="{D9DC9F56-9599-4687-A635-BB00371B936C}" type="parTrans" cxnId="{ECAAF755-B18B-4F36-AF6E-A585F3A3042B}">
      <dgm:prSet/>
      <dgm:spPr/>
      <dgm:t>
        <a:bodyPr/>
        <a:lstStyle/>
        <a:p>
          <a:endParaRPr lang="en-US"/>
        </a:p>
      </dgm:t>
    </dgm:pt>
    <dgm:pt modelId="{FBE9DDC4-7CDD-4309-B402-E27E348763F9}" type="sibTrans" cxnId="{ECAAF755-B18B-4F36-AF6E-A585F3A3042B}">
      <dgm:prSet/>
      <dgm:spPr/>
      <dgm:t>
        <a:bodyPr/>
        <a:lstStyle/>
        <a:p>
          <a:endParaRPr lang="en-US"/>
        </a:p>
      </dgm:t>
    </dgm:pt>
    <dgm:pt modelId="{06688549-98B3-4A78-A882-7BF056995A62}">
      <dgm:prSet phldr="0"/>
      <dgm:spPr/>
      <dgm:t>
        <a:bodyPr/>
        <a:lstStyle/>
        <a:p>
          <a:pPr rtl="0"/>
          <a:r>
            <a:rPr lang="en-US" b="0">
              <a:latin typeface="Calibri"/>
              <a:cs typeface="Calibri"/>
            </a:rPr>
            <a:t>Airbus A320</a:t>
          </a:r>
        </a:p>
      </dgm:t>
    </dgm:pt>
    <dgm:pt modelId="{083B3481-DE0F-4AE2-8CFF-11C6BFA364AE}" type="parTrans" cxnId="{240FDB6C-1018-40F3-A204-87B0D52DE290}">
      <dgm:prSet/>
      <dgm:spPr/>
      <dgm:t>
        <a:bodyPr/>
        <a:lstStyle/>
        <a:p>
          <a:endParaRPr lang="en-US"/>
        </a:p>
      </dgm:t>
    </dgm:pt>
    <dgm:pt modelId="{75C4DB0C-23C2-4B59-B7AA-9C3BDDF19124}" type="sibTrans" cxnId="{240FDB6C-1018-40F3-A204-87B0D52DE290}">
      <dgm:prSet/>
      <dgm:spPr/>
      <dgm:t>
        <a:bodyPr/>
        <a:lstStyle/>
        <a:p>
          <a:endParaRPr lang="en-US"/>
        </a:p>
      </dgm:t>
    </dgm:pt>
    <dgm:pt modelId="{9697315B-714A-4C58-A3DF-24A1C2899599}">
      <dgm:prSet phldr="0"/>
      <dgm:spPr/>
      <dgm:t>
        <a:bodyPr/>
        <a:lstStyle/>
        <a:p>
          <a:pPr rtl="0"/>
          <a:r>
            <a:rPr lang="en-US" b="0">
              <a:latin typeface="Calibri"/>
              <a:cs typeface="Calibri"/>
            </a:rPr>
            <a:t>Boeing 737-800</a:t>
          </a:r>
        </a:p>
      </dgm:t>
    </dgm:pt>
    <dgm:pt modelId="{500421C7-3261-4F97-A082-AB04A8702AA5}" type="parTrans" cxnId="{99512F32-D374-43EF-9B5D-635E73E01F31}">
      <dgm:prSet/>
      <dgm:spPr/>
      <dgm:t>
        <a:bodyPr/>
        <a:lstStyle/>
        <a:p>
          <a:endParaRPr lang="en-US"/>
        </a:p>
      </dgm:t>
    </dgm:pt>
    <dgm:pt modelId="{AA52553A-171A-4308-97EA-D9045D196BCF}" type="sibTrans" cxnId="{99512F32-D374-43EF-9B5D-635E73E01F31}">
      <dgm:prSet/>
      <dgm:spPr/>
      <dgm:t>
        <a:bodyPr/>
        <a:lstStyle/>
        <a:p>
          <a:endParaRPr lang="en-US"/>
        </a:p>
      </dgm:t>
    </dgm:pt>
    <dgm:pt modelId="{4B7D2B9B-CE87-4DAC-A807-CAEB44D8F782}">
      <dgm:prSet phldr="0"/>
      <dgm:spPr/>
      <dgm:t>
        <a:bodyPr/>
        <a:lstStyle/>
        <a:p>
          <a:pPr rtl="0"/>
          <a:r>
            <a:rPr lang="en-US" b="0">
              <a:latin typeface="Calibri"/>
              <a:cs typeface="Calibri"/>
            </a:rPr>
            <a:t>TDG 1A</a:t>
          </a:r>
        </a:p>
      </dgm:t>
    </dgm:pt>
    <dgm:pt modelId="{AFD12A86-D2EE-4A12-A1ED-2CEBF2B5B9C5}" type="parTrans" cxnId="{DD8A9C12-E9ED-4CB8-BE2E-3573082DCEDD}">
      <dgm:prSet/>
      <dgm:spPr/>
      <dgm:t>
        <a:bodyPr/>
        <a:lstStyle/>
        <a:p>
          <a:endParaRPr lang="en-US"/>
        </a:p>
      </dgm:t>
    </dgm:pt>
    <dgm:pt modelId="{3642C835-C5B3-49FA-A3C8-EF88D89F4606}" type="sibTrans" cxnId="{DD8A9C12-E9ED-4CB8-BE2E-3573082DCEDD}">
      <dgm:prSet/>
      <dgm:spPr/>
      <dgm:t>
        <a:bodyPr/>
        <a:lstStyle/>
        <a:p>
          <a:endParaRPr lang="en-US"/>
        </a:p>
      </dgm:t>
    </dgm:pt>
    <dgm:pt modelId="{8E120E79-CA49-4788-BF4B-F609C3E06D33}">
      <dgm:prSet phldr="0"/>
      <dgm:spPr/>
      <dgm:t>
        <a:bodyPr/>
        <a:lstStyle/>
        <a:p>
          <a:pPr rtl="0"/>
          <a:r>
            <a:rPr lang="en-US" b="0">
              <a:latin typeface="Calibri"/>
              <a:cs typeface="Calibri"/>
            </a:rPr>
            <a:t>Beechcraft Baron 55</a:t>
          </a:r>
        </a:p>
      </dgm:t>
    </dgm:pt>
    <dgm:pt modelId="{9A04A4B4-1AFF-4DFE-8F75-000DF9026E53}" type="parTrans" cxnId="{6E8D2AAB-D9E5-4284-8679-5DDF08F41F60}">
      <dgm:prSet/>
      <dgm:spPr/>
      <dgm:t>
        <a:bodyPr/>
        <a:lstStyle/>
        <a:p>
          <a:endParaRPr lang="en-US"/>
        </a:p>
      </dgm:t>
    </dgm:pt>
    <dgm:pt modelId="{A67B03CF-42A0-4D9B-9B80-F06B4914BB6E}" type="sibTrans" cxnId="{6E8D2AAB-D9E5-4284-8679-5DDF08F41F60}">
      <dgm:prSet/>
      <dgm:spPr/>
      <dgm:t>
        <a:bodyPr/>
        <a:lstStyle/>
        <a:p>
          <a:endParaRPr lang="en-US"/>
        </a:p>
      </dgm:t>
    </dgm:pt>
    <dgm:pt modelId="{656C6EF2-63B2-4433-83C6-6A599C6BDC07}">
      <dgm:prSet phldr="0"/>
      <dgm:spPr/>
      <dgm:t>
        <a:bodyPr/>
        <a:lstStyle/>
        <a:p>
          <a:pPr rtl="0"/>
          <a:r>
            <a:rPr lang="en-US" b="0">
              <a:latin typeface="Calibri"/>
              <a:cs typeface="Calibri"/>
            </a:rPr>
            <a:t>King Air A90</a:t>
          </a:r>
        </a:p>
      </dgm:t>
    </dgm:pt>
    <dgm:pt modelId="{0F540BE3-5C77-4AA0-9E08-472CCEF4D393}" type="parTrans" cxnId="{0D24EE5B-0B4D-4F4F-BCC0-EE59682D779B}">
      <dgm:prSet/>
      <dgm:spPr/>
      <dgm:t>
        <a:bodyPr/>
        <a:lstStyle/>
        <a:p>
          <a:endParaRPr lang="en-US"/>
        </a:p>
      </dgm:t>
    </dgm:pt>
    <dgm:pt modelId="{91CE8B12-6802-4532-9CA6-894A436F5E73}" type="sibTrans" cxnId="{0D24EE5B-0B4D-4F4F-BCC0-EE59682D779B}">
      <dgm:prSet/>
      <dgm:spPr/>
      <dgm:t>
        <a:bodyPr/>
        <a:lstStyle/>
        <a:p>
          <a:endParaRPr lang="en-US"/>
        </a:p>
      </dgm:t>
    </dgm:pt>
    <dgm:pt modelId="{4883FE1A-7D2B-4829-B5AD-CA636FB405CD}">
      <dgm:prSet phldr="0"/>
      <dgm:spPr/>
      <dgm:t>
        <a:bodyPr/>
        <a:lstStyle/>
        <a:p>
          <a:pPr rtl="0"/>
          <a:r>
            <a:rPr lang="en-US" b="0">
              <a:latin typeface="Calibri"/>
              <a:cs typeface="Calibri"/>
            </a:rPr>
            <a:t>Cessna 172</a:t>
          </a:r>
        </a:p>
      </dgm:t>
    </dgm:pt>
    <dgm:pt modelId="{76D21998-F296-4783-8D17-BAF7B28A8C80}" type="parTrans" cxnId="{7936E651-72C7-4788-A24A-C83050670705}">
      <dgm:prSet/>
      <dgm:spPr/>
      <dgm:t>
        <a:bodyPr/>
        <a:lstStyle/>
        <a:p>
          <a:endParaRPr lang="en-US"/>
        </a:p>
      </dgm:t>
    </dgm:pt>
    <dgm:pt modelId="{AA9CB919-67FD-442C-8F5B-97057318E143}" type="sibTrans" cxnId="{7936E651-72C7-4788-A24A-C83050670705}">
      <dgm:prSet/>
      <dgm:spPr/>
      <dgm:t>
        <a:bodyPr/>
        <a:lstStyle/>
        <a:p>
          <a:endParaRPr lang="en-US"/>
        </a:p>
      </dgm:t>
    </dgm:pt>
    <dgm:pt modelId="{2050619D-F123-4E47-BB00-1B0D7A81EA39}">
      <dgm:prSet phldr="0"/>
      <dgm:spPr/>
      <dgm:t>
        <a:bodyPr/>
        <a:lstStyle/>
        <a:p>
          <a:pPr rtl="0"/>
          <a:r>
            <a:rPr lang="en-US" b="0">
              <a:latin typeface="Calibri"/>
              <a:cs typeface="Calibri"/>
            </a:rPr>
            <a:t>CRJ 200</a:t>
          </a:r>
        </a:p>
      </dgm:t>
    </dgm:pt>
    <dgm:pt modelId="{3A27AF17-F743-41F9-A21D-8FEDBD59867E}" type="parTrans" cxnId="{906A65BF-F38C-4406-9AFB-BD5CC223E651}">
      <dgm:prSet/>
      <dgm:spPr/>
      <dgm:t>
        <a:bodyPr/>
        <a:lstStyle/>
        <a:p>
          <a:endParaRPr lang="en-US"/>
        </a:p>
      </dgm:t>
    </dgm:pt>
    <dgm:pt modelId="{4F5A82A5-93D5-4547-9657-E83A1415174A}" type="sibTrans" cxnId="{906A65BF-F38C-4406-9AFB-BD5CC223E651}">
      <dgm:prSet/>
      <dgm:spPr/>
      <dgm:t>
        <a:bodyPr/>
        <a:lstStyle/>
        <a:p>
          <a:endParaRPr lang="en-US"/>
        </a:p>
      </dgm:t>
    </dgm:pt>
    <dgm:pt modelId="{FDD5A917-DF05-4EE9-9A4E-C1212216597D}">
      <dgm:prSet phldr="0"/>
      <dgm:spPr/>
      <dgm:t>
        <a:bodyPr/>
        <a:lstStyle/>
        <a:p>
          <a:pPr rtl="0"/>
          <a:r>
            <a:rPr lang="en-US" b="0">
              <a:latin typeface="Calibri"/>
              <a:cs typeface="Calibri"/>
            </a:rPr>
            <a:t>Embraer EMB 175</a:t>
          </a:r>
        </a:p>
      </dgm:t>
    </dgm:pt>
    <dgm:pt modelId="{6A570EB0-A868-4B70-B34D-05D91871B74E}" type="parTrans" cxnId="{2E38AC03-3F25-4267-819E-4C4F3D5870AD}">
      <dgm:prSet/>
      <dgm:spPr/>
      <dgm:t>
        <a:bodyPr/>
        <a:lstStyle/>
        <a:p>
          <a:endParaRPr lang="en-US"/>
        </a:p>
      </dgm:t>
    </dgm:pt>
    <dgm:pt modelId="{B8DFC24E-8C63-4EB9-9C92-788104518860}" type="sibTrans" cxnId="{2E38AC03-3F25-4267-819E-4C4F3D5870AD}">
      <dgm:prSet/>
      <dgm:spPr/>
      <dgm:t>
        <a:bodyPr/>
        <a:lstStyle/>
        <a:p>
          <a:endParaRPr lang="en-US"/>
        </a:p>
      </dgm:t>
    </dgm:pt>
    <dgm:pt modelId="{1375972A-66C2-4643-8DBB-B064507DB0B8}" type="pres">
      <dgm:prSet presAssocID="{1EEB34F9-3784-4969-B88E-6A952F8DA867}" presName="diagram" presStyleCnt="0">
        <dgm:presLayoutVars>
          <dgm:chPref val="1"/>
          <dgm:dir/>
          <dgm:animOne val="branch"/>
          <dgm:animLvl val="lvl"/>
          <dgm:resizeHandles/>
        </dgm:presLayoutVars>
      </dgm:prSet>
      <dgm:spPr/>
    </dgm:pt>
    <dgm:pt modelId="{F646BFE1-8ACD-4358-B9F0-5679334289E3}" type="pres">
      <dgm:prSet presAssocID="{4B7D2B9B-CE87-4DAC-A807-CAEB44D8F782}" presName="root" presStyleCnt="0"/>
      <dgm:spPr/>
    </dgm:pt>
    <dgm:pt modelId="{C7793D97-009A-430F-A618-79A21C564509}" type="pres">
      <dgm:prSet presAssocID="{4B7D2B9B-CE87-4DAC-A807-CAEB44D8F782}" presName="rootComposite" presStyleCnt="0"/>
      <dgm:spPr/>
    </dgm:pt>
    <dgm:pt modelId="{25DAC70A-2AC7-43CD-A557-214FDBF064FE}" type="pres">
      <dgm:prSet presAssocID="{4B7D2B9B-CE87-4DAC-A807-CAEB44D8F782}" presName="rootText" presStyleLbl="node1" presStyleIdx="0" presStyleCnt="5"/>
      <dgm:spPr/>
    </dgm:pt>
    <dgm:pt modelId="{05DE0954-44EF-429C-B727-F4A06DC6A018}" type="pres">
      <dgm:prSet presAssocID="{4B7D2B9B-CE87-4DAC-A807-CAEB44D8F782}" presName="rootConnector" presStyleLbl="node1" presStyleIdx="0" presStyleCnt="5"/>
      <dgm:spPr/>
    </dgm:pt>
    <dgm:pt modelId="{F364E095-8574-4ED5-95BB-2882C1E07DD7}" type="pres">
      <dgm:prSet presAssocID="{4B7D2B9B-CE87-4DAC-A807-CAEB44D8F782}" presName="childShape" presStyleCnt="0"/>
      <dgm:spPr/>
    </dgm:pt>
    <dgm:pt modelId="{7E223680-E94E-4DAD-A008-86EB60964485}" type="pres">
      <dgm:prSet presAssocID="{9A04A4B4-1AFF-4DFE-8F75-000DF9026E53}" presName="Name13" presStyleLbl="parChTrans1D2" presStyleIdx="0" presStyleCnt="16"/>
      <dgm:spPr/>
    </dgm:pt>
    <dgm:pt modelId="{CE235E62-460B-4231-BCE6-938213C9D1E6}" type="pres">
      <dgm:prSet presAssocID="{8E120E79-CA49-4788-BF4B-F609C3E06D33}" presName="childText" presStyleLbl="bgAcc1" presStyleIdx="0" presStyleCnt="16">
        <dgm:presLayoutVars>
          <dgm:bulletEnabled val="1"/>
        </dgm:presLayoutVars>
      </dgm:prSet>
      <dgm:spPr/>
    </dgm:pt>
    <dgm:pt modelId="{71652070-96AC-4058-BBD1-8A4FCBB1F4D5}" type="pres">
      <dgm:prSet presAssocID="{0F540BE3-5C77-4AA0-9E08-472CCEF4D393}" presName="Name13" presStyleLbl="parChTrans1D2" presStyleIdx="1" presStyleCnt="16"/>
      <dgm:spPr/>
    </dgm:pt>
    <dgm:pt modelId="{620AFFFA-A21B-4459-871E-B4E1E61D1E47}" type="pres">
      <dgm:prSet presAssocID="{656C6EF2-63B2-4433-83C6-6A599C6BDC07}" presName="childText" presStyleLbl="bgAcc1" presStyleIdx="1" presStyleCnt="16">
        <dgm:presLayoutVars>
          <dgm:bulletEnabled val="1"/>
        </dgm:presLayoutVars>
      </dgm:prSet>
      <dgm:spPr/>
    </dgm:pt>
    <dgm:pt modelId="{A44F95AC-DBAA-4FCD-A326-0A14E99C1A24}" type="pres">
      <dgm:prSet presAssocID="{76D21998-F296-4783-8D17-BAF7B28A8C80}" presName="Name13" presStyleLbl="parChTrans1D2" presStyleIdx="2" presStyleCnt="16"/>
      <dgm:spPr/>
    </dgm:pt>
    <dgm:pt modelId="{B26EA4E3-EE05-4C8F-A259-7C2C065A2453}" type="pres">
      <dgm:prSet presAssocID="{4883FE1A-7D2B-4829-B5AD-CA636FB405CD}" presName="childText" presStyleLbl="bgAcc1" presStyleIdx="2" presStyleCnt="16">
        <dgm:presLayoutVars>
          <dgm:bulletEnabled val="1"/>
        </dgm:presLayoutVars>
      </dgm:prSet>
      <dgm:spPr/>
    </dgm:pt>
    <dgm:pt modelId="{065736DE-4ABE-4E3A-88F1-B4DB9430E860}" type="pres">
      <dgm:prSet presAssocID="{6B288FCB-C4E3-4A83-8C11-7FC412EAC5BF}" presName="root" presStyleCnt="0"/>
      <dgm:spPr/>
    </dgm:pt>
    <dgm:pt modelId="{AD958455-90E4-405B-B4CA-04C155601978}" type="pres">
      <dgm:prSet presAssocID="{6B288FCB-C4E3-4A83-8C11-7FC412EAC5BF}" presName="rootComposite" presStyleCnt="0"/>
      <dgm:spPr/>
    </dgm:pt>
    <dgm:pt modelId="{ABD40557-2AD1-4D71-A48D-5901789D3279}" type="pres">
      <dgm:prSet presAssocID="{6B288FCB-C4E3-4A83-8C11-7FC412EAC5BF}" presName="rootText" presStyleLbl="node1" presStyleIdx="1" presStyleCnt="5"/>
      <dgm:spPr/>
    </dgm:pt>
    <dgm:pt modelId="{01C9A01A-850B-4CA1-8E03-8FE8C3E96D3B}" type="pres">
      <dgm:prSet presAssocID="{6B288FCB-C4E3-4A83-8C11-7FC412EAC5BF}" presName="rootConnector" presStyleLbl="node1" presStyleIdx="1" presStyleCnt="5"/>
      <dgm:spPr/>
    </dgm:pt>
    <dgm:pt modelId="{8DCBC55E-2834-40EC-B7F4-02AD44BDFDAC}" type="pres">
      <dgm:prSet presAssocID="{6B288FCB-C4E3-4A83-8C11-7FC412EAC5BF}" presName="childShape" presStyleCnt="0"/>
      <dgm:spPr/>
    </dgm:pt>
    <dgm:pt modelId="{4F3E6B66-2F28-461C-A09B-F7C59C7015D4}" type="pres">
      <dgm:prSet presAssocID="{B945E95B-507B-4920-9BCF-75F5F2DAE428}" presName="Name13" presStyleLbl="parChTrans1D2" presStyleIdx="3" presStyleCnt="16"/>
      <dgm:spPr/>
    </dgm:pt>
    <dgm:pt modelId="{391FACE9-D404-4D00-844D-DD5840F07543}" type="pres">
      <dgm:prSet presAssocID="{361F3465-60AE-468D-B67D-509ED97F5A55}" presName="childText" presStyleLbl="bgAcc1" presStyleIdx="3" presStyleCnt="16">
        <dgm:presLayoutVars>
          <dgm:bulletEnabled val="1"/>
        </dgm:presLayoutVars>
      </dgm:prSet>
      <dgm:spPr/>
    </dgm:pt>
    <dgm:pt modelId="{75892588-FA7C-4880-BD90-DF84CA9390B2}" type="pres">
      <dgm:prSet presAssocID="{D9DC9F56-9599-4687-A635-BB00371B936C}" presName="Name13" presStyleLbl="parChTrans1D2" presStyleIdx="4" presStyleCnt="16"/>
      <dgm:spPr/>
    </dgm:pt>
    <dgm:pt modelId="{D0B36966-700B-4130-AD59-92E9D53F1987}" type="pres">
      <dgm:prSet presAssocID="{1423C6FB-D0E1-46A5-953B-C4A2DE59E921}" presName="childText" presStyleLbl="bgAcc1" presStyleIdx="4" presStyleCnt="16">
        <dgm:presLayoutVars>
          <dgm:bulletEnabled val="1"/>
        </dgm:presLayoutVars>
      </dgm:prSet>
      <dgm:spPr/>
    </dgm:pt>
    <dgm:pt modelId="{9633940C-F169-4E29-9388-9ABB5F199D1A}" type="pres">
      <dgm:prSet presAssocID="{3A27AF17-F743-41F9-A21D-8FEDBD59867E}" presName="Name13" presStyleLbl="parChTrans1D2" presStyleIdx="5" presStyleCnt="16"/>
      <dgm:spPr/>
    </dgm:pt>
    <dgm:pt modelId="{F2B47E72-34AD-418C-82A2-5ED6CDB00EEB}" type="pres">
      <dgm:prSet presAssocID="{2050619D-F123-4E47-BB00-1B0D7A81EA39}" presName="childText" presStyleLbl="bgAcc1" presStyleIdx="5" presStyleCnt="16">
        <dgm:presLayoutVars>
          <dgm:bulletEnabled val="1"/>
        </dgm:presLayoutVars>
      </dgm:prSet>
      <dgm:spPr/>
    </dgm:pt>
    <dgm:pt modelId="{57FFEDE4-277C-435B-9588-1542D18F2B29}" type="pres">
      <dgm:prSet presAssocID="{7DEDC397-097A-4AC0-8401-2A8B5FD21318}" presName="root" presStyleCnt="0"/>
      <dgm:spPr/>
    </dgm:pt>
    <dgm:pt modelId="{1091EFA0-6324-4F94-A09F-6F17D323D041}" type="pres">
      <dgm:prSet presAssocID="{7DEDC397-097A-4AC0-8401-2A8B5FD21318}" presName="rootComposite" presStyleCnt="0"/>
      <dgm:spPr/>
    </dgm:pt>
    <dgm:pt modelId="{28691BD7-F65B-488F-BC5D-7C091EE9E763}" type="pres">
      <dgm:prSet presAssocID="{7DEDC397-097A-4AC0-8401-2A8B5FD21318}" presName="rootText" presStyleLbl="node1" presStyleIdx="2" presStyleCnt="5"/>
      <dgm:spPr/>
    </dgm:pt>
    <dgm:pt modelId="{57EEE2A5-A6DE-41B0-864F-F49E0FFB8EE6}" type="pres">
      <dgm:prSet presAssocID="{7DEDC397-097A-4AC0-8401-2A8B5FD21318}" presName="rootConnector" presStyleLbl="node1" presStyleIdx="2" presStyleCnt="5"/>
      <dgm:spPr/>
    </dgm:pt>
    <dgm:pt modelId="{44C69020-CC28-4931-9E7E-42CB551C179E}" type="pres">
      <dgm:prSet presAssocID="{7DEDC397-097A-4AC0-8401-2A8B5FD21318}" presName="childShape" presStyleCnt="0"/>
      <dgm:spPr/>
    </dgm:pt>
    <dgm:pt modelId="{7931108A-5C06-497A-9C4E-38FFBE537E16}" type="pres">
      <dgm:prSet presAssocID="{4CFFDC34-6C1C-450D-BDB8-0206B3B0197A}" presName="Name13" presStyleLbl="parChTrans1D2" presStyleIdx="6" presStyleCnt="16"/>
      <dgm:spPr/>
    </dgm:pt>
    <dgm:pt modelId="{0205B533-7A9F-4A2B-A928-F9E1340EADA3}" type="pres">
      <dgm:prSet presAssocID="{755CEFF0-5452-4492-BCBC-850FD97F9E7F}" presName="childText" presStyleLbl="bgAcc1" presStyleIdx="6" presStyleCnt="16">
        <dgm:presLayoutVars>
          <dgm:bulletEnabled val="1"/>
        </dgm:presLayoutVars>
      </dgm:prSet>
      <dgm:spPr/>
    </dgm:pt>
    <dgm:pt modelId="{14A22518-530B-4DAB-912D-9F5E2C528914}" type="pres">
      <dgm:prSet presAssocID="{B668534C-BF24-4296-AB23-9B8FF60130E4}" presName="Name13" presStyleLbl="parChTrans1D2" presStyleIdx="7" presStyleCnt="16"/>
      <dgm:spPr/>
    </dgm:pt>
    <dgm:pt modelId="{AAB8711C-20D3-47E3-BCBF-440DACAE08A6}" type="pres">
      <dgm:prSet presAssocID="{E3E56AA8-6153-44B6-9610-41C917ACAF00}" presName="childText" presStyleLbl="bgAcc1" presStyleIdx="7" presStyleCnt="16">
        <dgm:presLayoutVars>
          <dgm:bulletEnabled val="1"/>
        </dgm:presLayoutVars>
      </dgm:prSet>
      <dgm:spPr/>
    </dgm:pt>
    <dgm:pt modelId="{43E3C1A3-6373-4748-8169-68513401F593}" type="pres">
      <dgm:prSet presAssocID="{293C6799-D5CB-4420-9AE3-8C97CBCDE400}" presName="Name13" presStyleLbl="parChTrans1D2" presStyleIdx="8" presStyleCnt="16"/>
      <dgm:spPr/>
    </dgm:pt>
    <dgm:pt modelId="{0E6CD62C-9485-43A6-98EF-C902FAA408FA}" type="pres">
      <dgm:prSet presAssocID="{DAAFB19C-E6D2-4061-ADBC-6E075127B6A4}" presName="childText" presStyleLbl="bgAcc1" presStyleIdx="8" presStyleCnt="16">
        <dgm:presLayoutVars>
          <dgm:bulletEnabled val="1"/>
        </dgm:presLayoutVars>
      </dgm:prSet>
      <dgm:spPr/>
    </dgm:pt>
    <dgm:pt modelId="{6A8EBF8B-6303-4F8E-989D-87BEDB12A87B}" type="pres">
      <dgm:prSet presAssocID="{899925A5-FAF0-41B4-9E5C-E348A3CB4C35}" presName="Name13" presStyleLbl="parChTrans1D2" presStyleIdx="9" presStyleCnt="16"/>
      <dgm:spPr/>
    </dgm:pt>
    <dgm:pt modelId="{19C5354D-D316-4D31-A056-CEA39189070A}" type="pres">
      <dgm:prSet presAssocID="{05982C48-FBFF-4580-AD9C-036C079DE34A}" presName="childText" presStyleLbl="bgAcc1" presStyleIdx="9" presStyleCnt="16">
        <dgm:presLayoutVars>
          <dgm:bulletEnabled val="1"/>
        </dgm:presLayoutVars>
      </dgm:prSet>
      <dgm:spPr/>
    </dgm:pt>
    <dgm:pt modelId="{3F886EF8-114E-4151-A8D6-39A8898A51E6}" type="pres">
      <dgm:prSet presAssocID="{8D41CEB4-D221-49EE-9B81-AE56BDC343EC}" presName="root" presStyleCnt="0"/>
      <dgm:spPr/>
    </dgm:pt>
    <dgm:pt modelId="{1AB45F54-657E-42C4-9C44-49B1B412AFED}" type="pres">
      <dgm:prSet presAssocID="{8D41CEB4-D221-49EE-9B81-AE56BDC343EC}" presName="rootComposite" presStyleCnt="0"/>
      <dgm:spPr/>
    </dgm:pt>
    <dgm:pt modelId="{378321C5-3F6D-4326-96E0-5573F55583D5}" type="pres">
      <dgm:prSet presAssocID="{8D41CEB4-D221-49EE-9B81-AE56BDC343EC}" presName="rootText" presStyleLbl="node1" presStyleIdx="3" presStyleCnt="5"/>
      <dgm:spPr/>
    </dgm:pt>
    <dgm:pt modelId="{422CED9F-3184-4605-9DFE-0AA7A0124871}" type="pres">
      <dgm:prSet presAssocID="{8D41CEB4-D221-49EE-9B81-AE56BDC343EC}" presName="rootConnector" presStyleLbl="node1" presStyleIdx="3" presStyleCnt="5"/>
      <dgm:spPr/>
    </dgm:pt>
    <dgm:pt modelId="{D50337AD-D72C-4631-AB58-8C77A180DC3B}" type="pres">
      <dgm:prSet presAssocID="{8D41CEB4-D221-49EE-9B81-AE56BDC343EC}" presName="childShape" presStyleCnt="0"/>
      <dgm:spPr/>
    </dgm:pt>
    <dgm:pt modelId="{E5E19FA6-BA89-43C2-B3D1-E196323EBB09}" type="pres">
      <dgm:prSet presAssocID="{0A913DC6-154D-47B4-B3D8-10B4D6069360}" presName="Name13" presStyleLbl="parChTrans1D2" presStyleIdx="10" presStyleCnt="16"/>
      <dgm:spPr/>
    </dgm:pt>
    <dgm:pt modelId="{F6E36CB5-9071-4FAD-ACE4-2C3D91996F03}" type="pres">
      <dgm:prSet presAssocID="{23E0341D-CF9E-4D6A-B784-70F32208C02B}" presName="childText" presStyleLbl="bgAcc1" presStyleIdx="10" presStyleCnt="16">
        <dgm:presLayoutVars>
          <dgm:bulletEnabled val="1"/>
        </dgm:presLayoutVars>
      </dgm:prSet>
      <dgm:spPr/>
    </dgm:pt>
    <dgm:pt modelId="{2F8F4840-4F59-4DC6-B91E-1EE3003D20C2}" type="pres">
      <dgm:prSet presAssocID="{72A1EA16-0336-4C97-AAA9-E07566958E01}" presName="Name13" presStyleLbl="parChTrans1D2" presStyleIdx="11" presStyleCnt="16"/>
      <dgm:spPr/>
    </dgm:pt>
    <dgm:pt modelId="{EB1478C9-C611-4422-AD2C-D4D103DB0CB3}" type="pres">
      <dgm:prSet presAssocID="{D13705B5-14B5-443A-B787-3967ED1F86AD}" presName="childText" presStyleLbl="bgAcc1" presStyleIdx="11" presStyleCnt="16">
        <dgm:presLayoutVars>
          <dgm:bulletEnabled val="1"/>
        </dgm:presLayoutVars>
      </dgm:prSet>
      <dgm:spPr/>
    </dgm:pt>
    <dgm:pt modelId="{9A6E63CE-8B77-4C36-B86D-D308898A482A}" type="pres">
      <dgm:prSet presAssocID="{2FAF3AA0-A4FA-46E6-9995-C0A13576E3EA}" presName="Name13" presStyleLbl="parChTrans1D2" presStyleIdx="12" presStyleCnt="16"/>
      <dgm:spPr/>
    </dgm:pt>
    <dgm:pt modelId="{573CCB1B-4FFD-4049-87D4-642E38992019}" type="pres">
      <dgm:prSet presAssocID="{B27946F4-800D-4D16-8F6F-D9C06D986EAF}" presName="childText" presStyleLbl="bgAcc1" presStyleIdx="12" presStyleCnt="16">
        <dgm:presLayoutVars>
          <dgm:bulletEnabled val="1"/>
        </dgm:presLayoutVars>
      </dgm:prSet>
      <dgm:spPr/>
    </dgm:pt>
    <dgm:pt modelId="{8ADE918C-FD31-41F0-9937-CB300B251EFA}" type="pres">
      <dgm:prSet presAssocID="{45444141-D22E-4009-A0E4-921FA30FE666}" presName="root" presStyleCnt="0"/>
      <dgm:spPr/>
    </dgm:pt>
    <dgm:pt modelId="{A1E7DD67-A0DD-4F7B-8C60-049E8C9056CB}" type="pres">
      <dgm:prSet presAssocID="{45444141-D22E-4009-A0E4-921FA30FE666}" presName="rootComposite" presStyleCnt="0"/>
      <dgm:spPr/>
    </dgm:pt>
    <dgm:pt modelId="{B70F6506-62C5-4DDC-B045-5EE515FF2764}" type="pres">
      <dgm:prSet presAssocID="{45444141-D22E-4009-A0E4-921FA30FE666}" presName="rootText" presStyleLbl="node1" presStyleIdx="4" presStyleCnt="5"/>
      <dgm:spPr/>
    </dgm:pt>
    <dgm:pt modelId="{7FFB8823-D9D7-42E6-AE4E-F94DDFFBA31E}" type="pres">
      <dgm:prSet presAssocID="{45444141-D22E-4009-A0E4-921FA30FE666}" presName="rootConnector" presStyleLbl="node1" presStyleIdx="4" presStyleCnt="5"/>
      <dgm:spPr/>
    </dgm:pt>
    <dgm:pt modelId="{AE8094A8-65CA-463D-81C6-7BF1852E44CE}" type="pres">
      <dgm:prSet presAssocID="{45444141-D22E-4009-A0E4-921FA30FE666}" presName="childShape" presStyleCnt="0"/>
      <dgm:spPr/>
    </dgm:pt>
    <dgm:pt modelId="{ACED86F9-C515-4D5E-98E8-57DBB8972029}" type="pres">
      <dgm:prSet presAssocID="{083B3481-DE0F-4AE2-8CFF-11C6BFA364AE}" presName="Name13" presStyleLbl="parChTrans1D2" presStyleIdx="13" presStyleCnt="16"/>
      <dgm:spPr/>
    </dgm:pt>
    <dgm:pt modelId="{3F5C06D4-1851-4270-9B70-543D7CE24DA2}" type="pres">
      <dgm:prSet presAssocID="{06688549-98B3-4A78-A882-7BF056995A62}" presName="childText" presStyleLbl="bgAcc1" presStyleIdx="13" presStyleCnt="16">
        <dgm:presLayoutVars>
          <dgm:bulletEnabled val="1"/>
        </dgm:presLayoutVars>
      </dgm:prSet>
      <dgm:spPr/>
    </dgm:pt>
    <dgm:pt modelId="{904902D9-B5A8-432E-8AC5-E6C0417D8D21}" type="pres">
      <dgm:prSet presAssocID="{500421C7-3261-4F97-A082-AB04A8702AA5}" presName="Name13" presStyleLbl="parChTrans1D2" presStyleIdx="14" presStyleCnt="16"/>
      <dgm:spPr/>
    </dgm:pt>
    <dgm:pt modelId="{15B02A19-11A7-405A-9909-1CEC03A9C81E}" type="pres">
      <dgm:prSet presAssocID="{9697315B-714A-4C58-A3DF-24A1C2899599}" presName="childText" presStyleLbl="bgAcc1" presStyleIdx="14" presStyleCnt="16">
        <dgm:presLayoutVars>
          <dgm:bulletEnabled val="1"/>
        </dgm:presLayoutVars>
      </dgm:prSet>
      <dgm:spPr/>
    </dgm:pt>
    <dgm:pt modelId="{4FC8FF66-342B-44D5-9C95-D1075EA1EB8B}" type="pres">
      <dgm:prSet presAssocID="{6A570EB0-A868-4B70-B34D-05D91871B74E}" presName="Name13" presStyleLbl="parChTrans1D2" presStyleIdx="15" presStyleCnt="16"/>
      <dgm:spPr/>
    </dgm:pt>
    <dgm:pt modelId="{4681F26B-C570-4121-9505-7AEAB277FF1F}" type="pres">
      <dgm:prSet presAssocID="{FDD5A917-DF05-4EE9-9A4E-C1212216597D}" presName="childText" presStyleLbl="bgAcc1" presStyleIdx="15" presStyleCnt="16">
        <dgm:presLayoutVars>
          <dgm:bulletEnabled val="1"/>
        </dgm:presLayoutVars>
      </dgm:prSet>
      <dgm:spPr/>
    </dgm:pt>
  </dgm:ptLst>
  <dgm:cxnLst>
    <dgm:cxn modelId="{2FB50C01-AD77-4A4A-9124-A538716AC76A}" type="presOf" srcId="{2FAF3AA0-A4FA-46E6-9995-C0A13576E3EA}" destId="{9A6E63CE-8B77-4C36-B86D-D308898A482A}" srcOrd="0" destOrd="0" presId="urn:microsoft.com/office/officeart/2005/8/layout/hierarchy3"/>
    <dgm:cxn modelId="{2E38AC03-3F25-4267-819E-4C4F3D5870AD}" srcId="{45444141-D22E-4009-A0E4-921FA30FE666}" destId="{FDD5A917-DF05-4EE9-9A4E-C1212216597D}" srcOrd="2" destOrd="0" parTransId="{6A570EB0-A868-4B70-B34D-05D91871B74E}" sibTransId="{B8DFC24E-8C63-4EB9-9C92-788104518860}"/>
    <dgm:cxn modelId="{08E07008-C7C0-4564-A19A-C7542450BF0D}" srcId="{1EEB34F9-3784-4969-B88E-6A952F8DA867}" destId="{7DEDC397-097A-4AC0-8401-2A8B5FD21318}" srcOrd="2" destOrd="0" parTransId="{ABDBAC11-3756-4428-8246-C948D2BE36B1}" sibTransId="{9E2CD69B-7CF4-43F3-AC5D-59A02830638F}"/>
    <dgm:cxn modelId="{DD8A9C12-E9ED-4CB8-BE2E-3573082DCEDD}" srcId="{1EEB34F9-3784-4969-B88E-6A952F8DA867}" destId="{4B7D2B9B-CE87-4DAC-A807-CAEB44D8F782}" srcOrd="0" destOrd="0" parTransId="{AFD12A86-D2EE-4A12-A1ED-2CEBF2B5B9C5}" sibTransId="{3642C835-C5B3-49FA-A3C8-EF88D89F4606}"/>
    <dgm:cxn modelId="{E0102A14-A353-4B9E-B4C1-85FA8EC5FABD}" srcId="{7DEDC397-097A-4AC0-8401-2A8B5FD21318}" destId="{DAAFB19C-E6D2-4061-ADBC-6E075127B6A4}" srcOrd="2" destOrd="0" parTransId="{293C6799-D5CB-4420-9AE3-8C97CBCDE400}" sibTransId="{179BEF4A-87F3-4081-9B79-4BAA8EE4D79B}"/>
    <dgm:cxn modelId="{4AD1DB15-B3B8-4EE5-9483-4BFC1F4BD710}" srcId="{6B288FCB-C4E3-4A83-8C11-7FC412EAC5BF}" destId="{361F3465-60AE-468D-B67D-509ED97F5A55}" srcOrd="0" destOrd="0" parTransId="{B945E95B-507B-4920-9BCF-75F5F2DAE428}" sibTransId="{A3B09040-B3E2-4807-8711-592B50E4D844}"/>
    <dgm:cxn modelId="{739C862A-34AB-431A-8482-D2BD2D27FBB5}" srcId="{7DEDC397-097A-4AC0-8401-2A8B5FD21318}" destId="{05982C48-FBFF-4580-AD9C-036C079DE34A}" srcOrd="3" destOrd="0" parTransId="{899925A5-FAF0-41B4-9E5C-E348A3CB4C35}" sibTransId="{83503906-C760-4201-BD3B-060B81816D3B}"/>
    <dgm:cxn modelId="{34D3042C-29CF-465E-845A-6A26BD8F1941}" type="presOf" srcId="{6B288FCB-C4E3-4A83-8C11-7FC412EAC5BF}" destId="{ABD40557-2AD1-4D71-A48D-5901789D3279}" srcOrd="0" destOrd="0" presId="urn:microsoft.com/office/officeart/2005/8/layout/hierarchy3"/>
    <dgm:cxn modelId="{E9F79B2D-0118-4AB8-BEEF-1A32E3C2E8D4}" type="presOf" srcId="{D13705B5-14B5-443A-B787-3967ED1F86AD}" destId="{EB1478C9-C611-4422-AD2C-D4D103DB0CB3}" srcOrd="0" destOrd="0" presId="urn:microsoft.com/office/officeart/2005/8/layout/hierarchy3"/>
    <dgm:cxn modelId="{99512F32-D374-43EF-9B5D-635E73E01F31}" srcId="{45444141-D22E-4009-A0E4-921FA30FE666}" destId="{9697315B-714A-4C58-A3DF-24A1C2899599}" srcOrd="1" destOrd="0" parTransId="{500421C7-3261-4F97-A082-AB04A8702AA5}" sibTransId="{AA52553A-171A-4308-97EA-D9045D196BCF}"/>
    <dgm:cxn modelId="{2AB10633-B35A-4681-84C7-50F71FA2AEAD}" type="presOf" srcId="{899925A5-FAF0-41B4-9E5C-E348A3CB4C35}" destId="{6A8EBF8B-6303-4F8E-989D-87BEDB12A87B}" srcOrd="0" destOrd="0" presId="urn:microsoft.com/office/officeart/2005/8/layout/hierarchy3"/>
    <dgm:cxn modelId="{3E816833-F722-4F0D-B0DE-EB70E5656D67}" type="presOf" srcId="{7DEDC397-097A-4AC0-8401-2A8B5FD21318}" destId="{28691BD7-F65B-488F-BC5D-7C091EE9E763}" srcOrd="0" destOrd="0" presId="urn:microsoft.com/office/officeart/2005/8/layout/hierarchy3"/>
    <dgm:cxn modelId="{A8296C38-129B-41A4-800F-6FE1DB9004E0}" srcId="{8D41CEB4-D221-49EE-9B81-AE56BDC343EC}" destId="{D13705B5-14B5-443A-B787-3967ED1F86AD}" srcOrd="1" destOrd="0" parTransId="{72A1EA16-0336-4C97-AAA9-E07566958E01}" sibTransId="{A9360D49-18B3-4E23-8751-2B9D11D210E8}"/>
    <dgm:cxn modelId="{AEA3913C-5C7B-4A51-B13E-2C694FE5812C}" type="presOf" srcId="{755CEFF0-5452-4492-BCBC-850FD97F9E7F}" destId="{0205B533-7A9F-4A2B-A928-F9E1340EADA3}" srcOrd="0" destOrd="0" presId="urn:microsoft.com/office/officeart/2005/8/layout/hierarchy3"/>
    <dgm:cxn modelId="{760C605B-3C8E-4883-8F6A-080547044CA5}" srcId="{8D41CEB4-D221-49EE-9B81-AE56BDC343EC}" destId="{B27946F4-800D-4D16-8F6F-D9C06D986EAF}" srcOrd="2" destOrd="0" parTransId="{2FAF3AA0-A4FA-46E6-9995-C0A13576E3EA}" sibTransId="{57B93E11-B70A-4CE7-88F3-3C9EC55ABBCF}"/>
    <dgm:cxn modelId="{0D24EE5B-0B4D-4F4F-BCC0-EE59682D779B}" srcId="{4B7D2B9B-CE87-4DAC-A807-CAEB44D8F782}" destId="{656C6EF2-63B2-4433-83C6-6A599C6BDC07}" srcOrd="1" destOrd="0" parTransId="{0F540BE3-5C77-4AA0-9E08-472CCEF4D393}" sibTransId="{91CE8B12-6802-4532-9CA6-894A436F5E73}"/>
    <dgm:cxn modelId="{B7ACE742-C5D8-4E1C-8D20-16D206AFBF57}" type="presOf" srcId="{E3E56AA8-6153-44B6-9610-41C917ACAF00}" destId="{AAB8711C-20D3-47E3-BCBF-440DACAE08A6}" srcOrd="0" destOrd="0" presId="urn:microsoft.com/office/officeart/2005/8/layout/hierarchy3"/>
    <dgm:cxn modelId="{32E91B68-C46B-473B-84A8-FF8E013B1DF3}" type="presOf" srcId="{06688549-98B3-4A78-A882-7BF056995A62}" destId="{3F5C06D4-1851-4270-9B70-543D7CE24DA2}" srcOrd="0" destOrd="0" presId="urn:microsoft.com/office/officeart/2005/8/layout/hierarchy3"/>
    <dgm:cxn modelId="{48E6C668-8C0A-4EB5-8227-465CCC741954}" type="presOf" srcId="{293C6799-D5CB-4420-9AE3-8C97CBCDE400}" destId="{43E3C1A3-6373-4748-8169-68513401F593}" srcOrd="0" destOrd="0" presId="urn:microsoft.com/office/officeart/2005/8/layout/hierarchy3"/>
    <dgm:cxn modelId="{A1BD8969-93D5-4ED8-8F1B-E427855222A1}" srcId="{8D41CEB4-D221-49EE-9B81-AE56BDC343EC}" destId="{23E0341D-CF9E-4D6A-B784-70F32208C02B}" srcOrd="0" destOrd="0" parTransId="{0A913DC6-154D-47B4-B3D8-10B4D6069360}" sibTransId="{6A2596F3-A8EC-45A7-BDA8-C3E3A065F629}"/>
    <dgm:cxn modelId="{BE0F0F6A-CE1A-4915-8EA0-E0A8438FCF5D}" type="presOf" srcId="{9A04A4B4-1AFF-4DFE-8F75-000DF9026E53}" destId="{7E223680-E94E-4DAD-A008-86EB60964485}" srcOrd="0" destOrd="0" presId="urn:microsoft.com/office/officeart/2005/8/layout/hierarchy3"/>
    <dgm:cxn modelId="{5F74F84A-E590-408F-B9F8-BF452D81853D}" type="presOf" srcId="{B668534C-BF24-4296-AB23-9B8FF60130E4}" destId="{14A22518-530B-4DAB-912D-9F5E2C528914}" srcOrd="0" destOrd="0" presId="urn:microsoft.com/office/officeart/2005/8/layout/hierarchy3"/>
    <dgm:cxn modelId="{240FDB6C-1018-40F3-A204-87B0D52DE290}" srcId="{45444141-D22E-4009-A0E4-921FA30FE666}" destId="{06688549-98B3-4A78-A882-7BF056995A62}" srcOrd="0" destOrd="0" parTransId="{083B3481-DE0F-4AE2-8CFF-11C6BFA364AE}" sibTransId="{75C4DB0C-23C2-4B59-B7AA-9C3BDDF19124}"/>
    <dgm:cxn modelId="{7936E651-72C7-4788-A24A-C83050670705}" srcId="{4B7D2B9B-CE87-4DAC-A807-CAEB44D8F782}" destId="{4883FE1A-7D2B-4829-B5AD-CA636FB405CD}" srcOrd="2" destOrd="0" parTransId="{76D21998-F296-4783-8D17-BAF7B28A8C80}" sibTransId="{AA9CB919-67FD-442C-8F5B-97057318E143}"/>
    <dgm:cxn modelId="{B280CD53-39E3-4F2D-821E-B7DD3E9215C2}" type="presOf" srcId="{361F3465-60AE-468D-B67D-509ED97F5A55}" destId="{391FACE9-D404-4D00-844D-DD5840F07543}" srcOrd="0" destOrd="0" presId="urn:microsoft.com/office/officeart/2005/8/layout/hierarchy3"/>
    <dgm:cxn modelId="{664C3074-B14F-4965-BCA3-C3A613D0D771}" type="presOf" srcId="{9697315B-714A-4C58-A3DF-24A1C2899599}" destId="{15B02A19-11A7-405A-9909-1CEC03A9C81E}" srcOrd="0" destOrd="0" presId="urn:microsoft.com/office/officeart/2005/8/layout/hierarchy3"/>
    <dgm:cxn modelId="{ECAAF755-B18B-4F36-AF6E-A585F3A3042B}" srcId="{6B288FCB-C4E3-4A83-8C11-7FC412EAC5BF}" destId="{1423C6FB-D0E1-46A5-953B-C4A2DE59E921}" srcOrd="1" destOrd="0" parTransId="{D9DC9F56-9599-4687-A635-BB00371B936C}" sibTransId="{FBE9DDC4-7CDD-4309-B402-E27E348763F9}"/>
    <dgm:cxn modelId="{D8662356-08EE-425D-A42B-700A2BE2F35F}" type="presOf" srcId="{2050619D-F123-4E47-BB00-1B0D7A81EA39}" destId="{F2B47E72-34AD-418C-82A2-5ED6CDB00EEB}" srcOrd="0" destOrd="0" presId="urn:microsoft.com/office/officeart/2005/8/layout/hierarchy3"/>
    <dgm:cxn modelId="{A56BEB57-9041-48C7-B839-06122EE92620}" type="presOf" srcId="{DAAFB19C-E6D2-4061-ADBC-6E075127B6A4}" destId="{0E6CD62C-9485-43A6-98EF-C902FAA408FA}" srcOrd="0" destOrd="0" presId="urn:microsoft.com/office/officeart/2005/8/layout/hierarchy3"/>
    <dgm:cxn modelId="{7C4F055A-7C89-4B52-A8D1-9CED9565E62E}" type="presOf" srcId="{6B288FCB-C4E3-4A83-8C11-7FC412EAC5BF}" destId="{01C9A01A-850B-4CA1-8E03-8FE8C3E96D3B}" srcOrd="1" destOrd="0" presId="urn:microsoft.com/office/officeart/2005/8/layout/hierarchy3"/>
    <dgm:cxn modelId="{40A41580-10FC-40F2-A14E-FBDE7ADDECCC}" type="presOf" srcId="{6A570EB0-A868-4B70-B34D-05D91871B74E}" destId="{4FC8FF66-342B-44D5-9C95-D1075EA1EB8B}" srcOrd="0" destOrd="0" presId="urn:microsoft.com/office/officeart/2005/8/layout/hierarchy3"/>
    <dgm:cxn modelId="{31DBA684-FBA3-4FA1-ABC1-B4D74F574AA8}" type="presOf" srcId="{D9DC9F56-9599-4687-A635-BB00371B936C}" destId="{75892588-FA7C-4880-BD90-DF84CA9390B2}" srcOrd="0" destOrd="0" presId="urn:microsoft.com/office/officeart/2005/8/layout/hierarchy3"/>
    <dgm:cxn modelId="{3AB9C687-D0E2-4318-9956-10B69800339B}" type="presOf" srcId="{72A1EA16-0336-4C97-AAA9-E07566958E01}" destId="{2F8F4840-4F59-4DC6-B91E-1EE3003D20C2}" srcOrd="0" destOrd="0" presId="urn:microsoft.com/office/officeart/2005/8/layout/hierarchy3"/>
    <dgm:cxn modelId="{D3EB958E-E22C-4637-9354-03628656D84F}" type="presOf" srcId="{4B7D2B9B-CE87-4DAC-A807-CAEB44D8F782}" destId="{05DE0954-44EF-429C-B727-F4A06DC6A018}" srcOrd="1" destOrd="0" presId="urn:microsoft.com/office/officeart/2005/8/layout/hierarchy3"/>
    <dgm:cxn modelId="{77A15C9C-59D7-41DF-99AE-25BD1CDADEA0}" srcId="{7DEDC397-097A-4AC0-8401-2A8B5FD21318}" destId="{755CEFF0-5452-4492-BCBC-850FD97F9E7F}" srcOrd="0" destOrd="0" parTransId="{4CFFDC34-6C1C-450D-BDB8-0206B3B0197A}" sibTransId="{E29F133E-4141-4BE2-9365-16EF2C26BA66}"/>
    <dgm:cxn modelId="{7A3DEB9D-578A-4C1F-A52C-1884B85E6EDE}" type="presOf" srcId="{FDD5A917-DF05-4EE9-9A4E-C1212216597D}" destId="{4681F26B-C570-4121-9505-7AEAB277FF1F}" srcOrd="0" destOrd="0" presId="urn:microsoft.com/office/officeart/2005/8/layout/hierarchy3"/>
    <dgm:cxn modelId="{5B9CB59E-54A9-4666-82B8-1BE83358AA07}" type="presOf" srcId="{05982C48-FBFF-4580-AD9C-036C079DE34A}" destId="{19C5354D-D316-4D31-A056-CEA39189070A}" srcOrd="0" destOrd="0" presId="urn:microsoft.com/office/officeart/2005/8/layout/hierarchy3"/>
    <dgm:cxn modelId="{C8B376A8-4779-4A37-A605-CF9A86377FF5}" type="presOf" srcId="{45444141-D22E-4009-A0E4-921FA30FE666}" destId="{7FFB8823-D9D7-42E6-AE4E-F94DDFFBA31E}" srcOrd="1" destOrd="0" presId="urn:microsoft.com/office/officeart/2005/8/layout/hierarchy3"/>
    <dgm:cxn modelId="{6E8D2AAB-D9E5-4284-8679-5DDF08F41F60}" srcId="{4B7D2B9B-CE87-4DAC-A807-CAEB44D8F782}" destId="{8E120E79-CA49-4788-BF4B-F609C3E06D33}" srcOrd="0" destOrd="0" parTransId="{9A04A4B4-1AFF-4DFE-8F75-000DF9026E53}" sibTransId="{A67B03CF-42A0-4D9B-9B80-F06B4914BB6E}"/>
    <dgm:cxn modelId="{2678C8B6-7902-4FDF-A54B-F96E9840C604}" type="presOf" srcId="{4B7D2B9B-CE87-4DAC-A807-CAEB44D8F782}" destId="{25DAC70A-2AC7-43CD-A557-214FDBF064FE}" srcOrd="0" destOrd="0" presId="urn:microsoft.com/office/officeart/2005/8/layout/hierarchy3"/>
    <dgm:cxn modelId="{1A1B90BC-3940-46A1-B805-E89EE2AB35F3}" type="presOf" srcId="{76D21998-F296-4783-8D17-BAF7B28A8C80}" destId="{A44F95AC-DBAA-4FCD-A326-0A14E99C1A24}" srcOrd="0" destOrd="0" presId="urn:microsoft.com/office/officeart/2005/8/layout/hierarchy3"/>
    <dgm:cxn modelId="{E45EAEBC-61BE-4D94-B04A-13F417F22740}" type="presOf" srcId="{B945E95B-507B-4920-9BCF-75F5F2DAE428}" destId="{4F3E6B66-2F28-461C-A09B-F7C59C7015D4}" srcOrd="0" destOrd="0" presId="urn:microsoft.com/office/officeart/2005/8/layout/hierarchy3"/>
    <dgm:cxn modelId="{906A65BF-F38C-4406-9AFB-BD5CC223E651}" srcId="{6B288FCB-C4E3-4A83-8C11-7FC412EAC5BF}" destId="{2050619D-F123-4E47-BB00-1B0D7A81EA39}" srcOrd="2" destOrd="0" parTransId="{3A27AF17-F743-41F9-A21D-8FEDBD59867E}" sibTransId="{4F5A82A5-93D5-4547-9657-E83A1415174A}"/>
    <dgm:cxn modelId="{563FAAC6-5DA9-495F-BC83-B0671E77E041}" type="presOf" srcId="{7DEDC397-097A-4AC0-8401-2A8B5FD21318}" destId="{57EEE2A5-A6DE-41B0-864F-F49E0FFB8EE6}" srcOrd="1" destOrd="0" presId="urn:microsoft.com/office/officeart/2005/8/layout/hierarchy3"/>
    <dgm:cxn modelId="{E02D03C7-590C-4AD1-9591-84588B67FE4B}" type="presOf" srcId="{0F540BE3-5C77-4AA0-9E08-472CCEF4D393}" destId="{71652070-96AC-4058-BBD1-8A4FCBB1F4D5}" srcOrd="0" destOrd="0" presId="urn:microsoft.com/office/officeart/2005/8/layout/hierarchy3"/>
    <dgm:cxn modelId="{BC622BC9-88FA-444F-9937-74B138023D88}" type="presOf" srcId="{8D41CEB4-D221-49EE-9B81-AE56BDC343EC}" destId="{378321C5-3F6D-4326-96E0-5573F55583D5}" srcOrd="0" destOrd="0" presId="urn:microsoft.com/office/officeart/2005/8/layout/hierarchy3"/>
    <dgm:cxn modelId="{054DA8CC-9F75-4A4C-9895-3C96B3C54C12}" type="presOf" srcId="{45444141-D22E-4009-A0E4-921FA30FE666}" destId="{B70F6506-62C5-4DDC-B045-5EE515FF2764}" srcOrd="0" destOrd="0" presId="urn:microsoft.com/office/officeart/2005/8/layout/hierarchy3"/>
    <dgm:cxn modelId="{A8426DCE-F9BC-4161-B8CA-DC64EDEF48E2}" type="presOf" srcId="{8E120E79-CA49-4788-BF4B-F609C3E06D33}" destId="{CE235E62-460B-4231-BCE6-938213C9D1E6}" srcOrd="0" destOrd="0" presId="urn:microsoft.com/office/officeart/2005/8/layout/hierarchy3"/>
    <dgm:cxn modelId="{33FA11CF-0F99-468C-B04A-6AE2F8F64052}" type="presOf" srcId="{1423C6FB-D0E1-46A5-953B-C4A2DE59E921}" destId="{D0B36966-700B-4130-AD59-92E9D53F1987}" srcOrd="0" destOrd="0" presId="urn:microsoft.com/office/officeart/2005/8/layout/hierarchy3"/>
    <dgm:cxn modelId="{C9163BCF-A1A9-49A8-A866-E047CAEBF1EA}" type="presOf" srcId="{083B3481-DE0F-4AE2-8CFF-11C6BFA364AE}" destId="{ACED86F9-C515-4D5E-98E8-57DBB8972029}" srcOrd="0" destOrd="0" presId="urn:microsoft.com/office/officeart/2005/8/layout/hierarchy3"/>
    <dgm:cxn modelId="{37A655D1-AACD-4F9A-94B0-35EEB9329383}" srcId="{1EEB34F9-3784-4969-B88E-6A952F8DA867}" destId="{6B288FCB-C4E3-4A83-8C11-7FC412EAC5BF}" srcOrd="1" destOrd="0" parTransId="{11901252-B03C-4552-B743-9C12180F7B51}" sibTransId="{66FF6754-38A0-4679-83BB-5FF8173E2347}"/>
    <dgm:cxn modelId="{35FD7DD1-E81B-4457-AEF4-98B9D78B747C}" type="presOf" srcId="{23E0341D-CF9E-4D6A-B784-70F32208C02B}" destId="{F6E36CB5-9071-4FAD-ACE4-2C3D91996F03}" srcOrd="0" destOrd="0" presId="urn:microsoft.com/office/officeart/2005/8/layout/hierarchy3"/>
    <dgm:cxn modelId="{F956E5D3-7DC5-469D-A83D-C320BEAC0477}" type="presOf" srcId="{8D41CEB4-D221-49EE-9B81-AE56BDC343EC}" destId="{422CED9F-3184-4605-9DFE-0AA7A0124871}" srcOrd="1" destOrd="0" presId="urn:microsoft.com/office/officeart/2005/8/layout/hierarchy3"/>
    <dgm:cxn modelId="{BBB88BD6-A886-4B4C-9BAA-6E2D70995D34}" type="presOf" srcId="{B27946F4-800D-4D16-8F6F-D9C06D986EAF}" destId="{573CCB1B-4FFD-4049-87D4-642E38992019}" srcOrd="0" destOrd="0" presId="urn:microsoft.com/office/officeart/2005/8/layout/hierarchy3"/>
    <dgm:cxn modelId="{B7F7E0D7-B6A0-43E4-A017-35D23F8AA841}" type="presOf" srcId="{4CFFDC34-6C1C-450D-BDB8-0206B3B0197A}" destId="{7931108A-5C06-497A-9C4E-38FFBE537E16}" srcOrd="0" destOrd="0" presId="urn:microsoft.com/office/officeart/2005/8/layout/hierarchy3"/>
    <dgm:cxn modelId="{FB74D4E0-0A1B-4ADF-AC2F-96A836ADF0B2}" srcId="{7DEDC397-097A-4AC0-8401-2A8B5FD21318}" destId="{E3E56AA8-6153-44B6-9610-41C917ACAF00}" srcOrd="1" destOrd="0" parTransId="{B668534C-BF24-4296-AB23-9B8FF60130E4}" sibTransId="{711BB122-6369-4F1A-8034-DF6CB51FBCFE}"/>
    <dgm:cxn modelId="{913380E4-A081-4E9C-8F6E-3EA7272BC9C2}" type="presOf" srcId="{1EEB34F9-3784-4969-B88E-6A952F8DA867}" destId="{1375972A-66C2-4643-8DBB-B064507DB0B8}" srcOrd="0" destOrd="0" presId="urn:microsoft.com/office/officeart/2005/8/layout/hierarchy3"/>
    <dgm:cxn modelId="{EA0123E7-C542-49DE-ADBF-3B08F86B4572}" type="presOf" srcId="{656C6EF2-63B2-4433-83C6-6A599C6BDC07}" destId="{620AFFFA-A21B-4459-871E-B4E1E61D1E47}" srcOrd="0" destOrd="0" presId="urn:microsoft.com/office/officeart/2005/8/layout/hierarchy3"/>
    <dgm:cxn modelId="{1302D8EA-6ABF-4C29-8EF0-9DDD6C30525F}" srcId="{1EEB34F9-3784-4969-B88E-6A952F8DA867}" destId="{45444141-D22E-4009-A0E4-921FA30FE666}" srcOrd="4" destOrd="0" parTransId="{E41AB7F8-685F-4CAA-AC73-CAFDC2A532FA}" sibTransId="{ACCC7D1D-5E1A-4BE4-980A-8D6194AFB74D}"/>
    <dgm:cxn modelId="{780D7AEC-EECA-498B-8686-9A069A178959}" type="presOf" srcId="{500421C7-3261-4F97-A082-AB04A8702AA5}" destId="{904902D9-B5A8-432E-8AC5-E6C0417D8D21}" srcOrd="0" destOrd="0" presId="urn:microsoft.com/office/officeart/2005/8/layout/hierarchy3"/>
    <dgm:cxn modelId="{58AD77F3-1E21-43FD-89F3-49F0832CDE3C}" type="presOf" srcId="{4883FE1A-7D2B-4829-B5AD-CA636FB405CD}" destId="{B26EA4E3-EE05-4C8F-A259-7C2C065A2453}" srcOrd="0" destOrd="0" presId="urn:microsoft.com/office/officeart/2005/8/layout/hierarchy3"/>
    <dgm:cxn modelId="{BB644FF4-4D23-48F7-87F6-0BCD6C5CEBB7}" srcId="{1EEB34F9-3784-4969-B88E-6A952F8DA867}" destId="{8D41CEB4-D221-49EE-9B81-AE56BDC343EC}" srcOrd="3" destOrd="0" parTransId="{66B59704-94DD-4373-82C0-01E467B1254C}" sibTransId="{D0A00B1A-7EA7-4DA8-B3F1-2697B4CC5D7C}"/>
    <dgm:cxn modelId="{072E5AF9-EBD8-4FF9-9234-3460318E1581}" type="presOf" srcId="{3A27AF17-F743-41F9-A21D-8FEDBD59867E}" destId="{9633940C-F169-4E29-9388-9ABB5F199D1A}" srcOrd="0" destOrd="0" presId="urn:microsoft.com/office/officeart/2005/8/layout/hierarchy3"/>
    <dgm:cxn modelId="{DDECA6FC-14E3-4348-83D0-B76AF3D4BD6F}" type="presOf" srcId="{0A913DC6-154D-47B4-B3D8-10B4D6069360}" destId="{E5E19FA6-BA89-43C2-B3D1-E196323EBB09}" srcOrd="0" destOrd="0" presId="urn:microsoft.com/office/officeart/2005/8/layout/hierarchy3"/>
    <dgm:cxn modelId="{1322E6A5-D96F-404A-83A9-1A92CBF64693}" type="presParOf" srcId="{1375972A-66C2-4643-8DBB-B064507DB0B8}" destId="{F646BFE1-8ACD-4358-B9F0-5679334289E3}" srcOrd="0" destOrd="0" presId="urn:microsoft.com/office/officeart/2005/8/layout/hierarchy3"/>
    <dgm:cxn modelId="{81239C00-D080-4736-AC87-FF5D08BDE34B}" type="presParOf" srcId="{F646BFE1-8ACD-4358-B9F0-5679334289E3}" destId="{C7793D97-009A-430F-A618-79A21C564509}" srcOrd="0" destOrd="0" presId="urn:microsoft.com/office/officeart/2005/8/layout/hierarchy3"/>
    <dgm:cxn modelId="{48656E8D-DACE-432B-8106-A6EFDAB2C62E}" type="presParOf" srcId="{C7793D97-009A-430F-A618-79A21C564509}" destId="{25DAC70A-2AC7-43CD-A557-214FDBF064FE}" srcOrd="0" destOrd="0" presId="urn:microsoft.com/office/officeart/2005/8/layout/hierarchy3"/>
    <dgm:cxn modelId="{01B0C989-72CF-4777-B0EA-172506D42FBD}" type="presParOf" srcId="{C7793D97-009A-430F-A618-79A21C564509}" destId="{05DE0954-44EF-429C-B727-F4A06DC6A018}" srcOrd="1" destOrd="0" presId="urn:microsoft.com/office/officeart/2005/8/layout/hierarchy3"/>
    <dgm:cxn modelId="{95C88438-4C45-4D7E-94E5-7EE720543C98}" type="presParOf" srcId="{F646BFE1-8ACD-4358-B9F0-5679334289E3}" destId="{F364E095-8574-4ED5-95BB-2882C1E07DD7}" srcOrd="1" destOrd="0" presId="urn:microsoft.com/office/officeart/2005/8/layout/hierarchy3"/>
    <dgm:cxn modelId="{8502575C-9AD0-464B-8CCF-DF650D154593}" type="presParOf" srcId="{F364E095-8574-4ED5-95BB-2882C1E07DD7}" destId="{7E223680-E94E-4DAD-A008-86EB60964485}" srcOrd="0" destOrd="0" presId="urn:microsoft.com/office/officeart/2005/8/layout/hierarchy3"/>
    <dgm:cxn modelId="{065295C0-620C-444C-9476-2B2D9D3E1005}" type="presParOf" srcId="{F364E095-8574-4ED5-95BB-2882C1E07DD7}" destId="{CE235E62-460B-4231-BCE6-938213C9D1E6}" srcOrd="1" destOrd="0" presId="urn:microsoft.com/office/officeart/2005/8/layout/hierarchy3"/>
    <dgm:cxn modelId="{7D65DE6C-D2BD-464B-AB72-7042D6347118}" type="presParOf" srcId="{F364E095-8574-4ED5-95BB-2882C1E07DD7}" destId="{71652070-96AC-4058-BBD1-8A4FCBB1F4D5}" srcOrd="2" destOrd="0" presId="urn:microsoft.com/office/officeart/2005/8/layout/hierarchy3"/>
    <dgm:cxn modelId="{B6660F1F-24D4-4F55-A27A-0E73F1F391F0}" type="presParOf" srcId="{F364E095-8574-4ED5-95BB-2882C1E07DD7}" destId="{620AFFFA-A21B-4459-871E-B4E1E61D1E47}" srcOrd="3" destOrd="0" presId="urn:microsoft.com/office/officeart/2005/8/layout/hierarchy3"/>
    <dgm:cxn modelId="{141F7E07-2DA1-483E-8552-50E467A1AB3C}" type="presParOf" srcId="{F364E095-8574-4ED5-95BB-2882C1E07DD7}" destId="{A44F95AC-DBAA-4FCD-A326-0A14E99C1A24}" srcOrd="4" destOrd="0" presId="urn:microsoft.com/office/officeart/2005/8/layout/hierarchy3"/>
    <dgm:cxn modelId="{8EBB1D7B-F0D9-4143-9D4B-9B241CDD8A01}" type="presParOf" srcId="{F364E095-8574-4ED5-95BB-2882C1E07DD7}" destId="{B26EA4E3-EE05-4C8F-A259-7C2C065A2453}" srcOrd="5" destOrd="0" presId="urn:microsoft.com/office/officeart/2005/8/layout/hierarchy3"/>
    <dgm:cxn modelId="{8AD9607C-5194-431D-BF23-B10C22E0E17D}" type="presParOf" srcId="{1375972A-66C2-4643-8DBB-B064507DB0B8}" destId="{065736DE-4ABE-4E3A-88F1-B4DB9430E860}" srcOrd="1" destOrd="0" presId="urn:microsoft.com/office/officeart/2005/8/layout/hierarchy3"/>
    <dgm:cxn modelId="{306510C3-E0BF-4336-B471-98613817E0C9}" type="presParOf" srcId="{065736DE-4ABE-4E3A-88F1-B4DB9430E860}" destId="{AD958455-90E4-405B-B4CA-04C155601978}" srcOrd="0" destOrd="0" presId="urn:microsoft.com/office/officeart/2005/8/layout/hierarchy3"/>
    <dgm:cxn modelId="{FC5EBA41-DEFF-4085-83CB-B7C0E7861AAD}" type="presParOf" srcId="{AD958455-90E4-405B-B4CA-04C155601978}" destId="{ABD40557-2AD1-4D71-A48D-5901789D3279}" srcOrd="0" destOrd="0" presId="urn:microsoft.com/office/officeart/2005/8/layout/hierarchy3"/>
    <dgm:cxn modelId="{7704B0A4-43B6-4A0E-8835-F26F01FA7467}" type="presParOf" srcId="{AD958455-90E4-405B-B4CA-04C155601978}" destId="{01C9A01A-850B-4CA1-8E03-8FE8C3E96D3B}" srcOrd="1" destOrd="0" presId="urn:microsoft.com/office/officeart/2005/8/layout/hierarchy3"/>
    <dgm:cxn modelId="{C66D6E15-1960-425B-A4EB-1F187990E3FC}" type="presParOf" srcId="{065736DE-4ABE-4E3A-88F1-B4DB9430E860}" destId="{8DCBC55E-2834-40EC-B7F4-02AD44BDFDAC}" srcOrd="1" destOrd="0" presId="urn:microsoft.com/office/officeart/2005/8/layout/hierarchy3"/>
    <dgm:cxn modelId="{4D9235D2-72A9-4BC7-B6CC-F704C0779A1D}" type="presParOf" srcId="{8DCBC55E-2834-40EC-B7F4-02AD44BDFDAC}" destId="{4F3E6B66-2F28-461C-A09B-F7C59C7015D4}" srcOrd="0" destOrd="0" presId="urn:microsoft.com/office/officeart/2005/8/layout/hierarchy3"/>
    <dgm:cxn modelId="{E74DE606-0F14-4FB7-BA77-FFD425C7563C}" type="presParOf" srcId="{8DCBC55E-2834-40EC-B7F4-02AD44BDFDAC}" destId="{391FACE9-D404-4D00-844D-DD5840F07543}" srcOrd="1" destOrd="0" presId="urn:microsoft.com/office/officeart/2005/8/layout/hierarchy3"/>
    <dgm:cxn modelId="{4E68BE3F-57C2-41B9-AC0B-3A2502662E73}" type="presParOf" srcId="{8DCBC55E-2834-40EC-B7F4-02AD44BDFDAC}" destId="{75892588-FA7C-4880-BD90-DF84CA9390B2}" srcOrd="2" destOrd="0" presId="urn:microsoft.com/office/officeart/2005/8/layout/hierarchy3"/>
    <dgm:cxn modelId="{B333F0CF-22A8-4D2C-A90F-E30935CAF181}" type="presParOf" srcId="{8DCBC55E-2834-40EC-B7F4-02AD44BDFDAC}" destId="{D0B36966-700B-4130-AD59-92E9D53F1987}" srcOrd="3" destOrd="0" presId="urn:microsoft.com/office/officeart/2005/8/layout/hierarchy3"/>
    <dgm:cxn modelId="{E2199687-4EC5-4EBD-AC1A-16A712DE518A}" type="presParOf" srcId="{8DCBC55E-2834-40EC-B7F4-02AD44BDFDAC}" destId="{9633940C-F169-4E29-9388-9ABB5F199D1A}" srcOrd="4" destOrd="0" presId="urn:microsoft.com/office/officeart/2005/8/layout/hierarchy3"/>
    <dgm:cxn modelId="{53124B24-3D32-4442-88AA-31864C845989}" type="presParOf" srcId="{8DCBC55E-2834-40EC-B7F4-02AD44BDFDAC}" destId="{F2B47E72-34AD-418C-82A2-5ED6CDB00EEB}" srcOrd="5" destOrd="0" presId="urn:microsoft.com/office/officeart/2005/8/layout/hierarchy3"/>
    <dgm:cxn modelId="{D906B50D-74F3-47F6-8B78-07C079ED82BF}" type="presParOf" srcId="{1375972A-66C2-4643-8DBB-B064507DB0B8}" destId="{57FFEDE4-277C-435B-9588-1542D18F2B29}" srcOrd="2" destOrd="0" presId="urn:microsoft.com/office/officeart/2005/8/layout/hierarchy3"/>
    <dgm:cxn modelId="{8C7B0409-1952-4BBA-ABD3-8F8AEBFA2218}" type="presParOf" srcId="{57FFEDE4-277C-435B-9588-1542D18F2B29}" destId="{1091EFA0-6324-4F94-A09F-6F17D323D041}" srcOrd="0" destOrd="0" presId="urn:microsoft.com/office/officeart/2005/8/layout/hierarchy3"/>
    <dgm:cxn modelId="{C3C06E7C-0150-4BD2-9C2E-DBE2440D5312}" type="presParOf" srcId="{1091EFA0-6324-4F94-A09F-6F17D323D041}" destId="{28691BD7-F65B-488F-BC5D-7C091EE9E763}" srcOrd="0" destOrd="0" presId="urn:microsoft.com/office/officeart/2005/8/layout/hierarchy3"/>
    <dgm:cxn modelId="{210FF584-8502-471D-A7C3-8C04F2C62BC4}" type="presParOf" srcId="{1091EFA0-6324-4F94-A09F-6F17D323D041}" destId="{57EEE2A5-A6DE-41B0-864F-F49E0FFB8EE6}" srcOrd="1" destOrd="0" presId="urn:microsoft.com/office/officeart/2005/8/layout/hierarchy3"/>
    <dgm:cxn modelId="{E36976DD-60E0-4F15-849A-EDA291A47559}" type="presParOf" srcId="{57FFEDE4-277C-435B-9588-1542D18F2B29}" destId="{44C69020-CC28-4931-9E7E-42CB551C179E}" srcOrd="1" destOrd="0" presId="urn:microsoft.com/office/officeart/2005/8/layout/hierarchy3"/>
    <dgm:cxn modelId="{D10E0195-FED9-43D6-8DFC-5D7F6236CE64}" type="presParOf" srcId="{44C69020-CC28-4931-9E7E-42CB551C179E}" destId="{7931108A-5C06-497A-9C4E-38FFBE537E16}" srcOrd="0" destOrd="0" presId="urn:microsoft.com/office/officeart/2005/8/layout/hierarchy3"/>
    <dgm:cxn modelId="{A70CDC1A-7375-4B95-8D16-27BF0A9A2122}" type="presParOf" srcId="{44C69020-CC28-4931-9E7E-42CB551C179E}" destId="{0205B533-7A9F-4A2B-A928-F9E1340EADA3}" srcOrd="1" destOrd="0" presId="urn:microsoft.com/office/officeart/2005/8/layout/hierarchy3"/>
    <dgm:cxn modelId="{13A44729-6D9A-433D-9C19-9046315F1A9C}" type="presParOf" srcId="{44C69020-CC28-4931-9E7E-42CB551C179E}" destId="{14A22518-530B-4DAB-912D-9F5E2C528914}" srcOrd="2" destOrd="0" presId="urn:microsoft.com/office/officeart/2005/8/layout/hierarchy3"/>
    <dgm:cxn modelId="{49BEAD1B-B8D4-4240-88AE-34E0152E03E2}" type="presParOf" srcId="{44C69020-CC28-4931-9E7E-42CB551C179E}" destId="{AAB8711C-20D3-47E3-BCBF-440DACAE08A6}" srcOrd="3" destOrd="0" presId="urn:microsoft.com/office/officeart/2005/8/layout/hierarchy3"/>
    <dgm:cxn modelId="{DDCF0415-6230-440F-96FE-B696FF5E323B}" type="presParOf" srcId="{44C69020-CC28-4931-9E7E-42CB551C179E}" destId="{43E3C1A3-6373-4748-8169-68513401F593}" srcOrd="4" destOrd="0" presId="urn:microsoft.com/office/officeart/2005/8/layout/hierarchy3"/>
    <dgm:cxn modelId="{C9D2F165-10BF-46C4-B879-5EB42C609BC8}" type="presParOf" srcId="{44C69020-CC28-4931-9E7E-42CB551C179E}" destId="{0E6CD62C-9485-43A6-98EF-C902FAA408FA}" srcOrd="5" destOrd="0" presId="urn:microsoft.com/office/officeart/2005/8/layout/hierarchy3"/>
    <dgm:cxn modelId="{356F4F9E-8E45-45F4-95EA-A4CF8907431A}" type="presParOf" srcId="{44C69020-CC28-4931-9E7E-42CB551C179E}" destId="{6A8EBF8B-6303-4F8E-989D-87BEDB12A87B}" srcOrd="6" destOrd="0" presId="urn:microsoft.com/office/officeart/2005/8/layout/hierarchy3"/>
    <dgm:cxn modelId="{9631BD01-C0FD-4BC9-8AEC-6ED94C01A1BA}" type="presParOf" srcId="{44C69020-CC28-4931-9E7E-42CB551C179E}" destId="{19C5354D-D316-4D31-A056-CEA39189070A}" srcOrd="7" destOrd="0" presId="urn:microsoft.com/office/officeart/2005/8/layout/hierarchy3"/>
    <dgm:cxn modelId="{E459827E-D563-47BB-BAF5-551991702524}" type="presParOf" srcId="{1375972A-66C2-4643-8DBB-B064507DB0B8}" destId="{3F886EF8-114E-4151-A8D6-39A8898A51E6}" srcOrd="3" destOrd="0" presId="urn:microsoft.com/office/officeart/2005/8/layout/hierarchy3"/>
    <dgm:cxn modelId="{20BE1717-0777-482A-8A62-0BD803420559}" type="presParOf" srcId="{3F886EF8-114E-4151-A8D6-39A8898A51E6}" destId="{1AB45F54-657E-42C4-9C44-49B1B412AFED}" srcOrd="0" destOrd="0" presId="urn:microsoft.com/office/officeart/2005/8/layout/hierarchy3"/>
    <dgm:cxn modelId="{704A625C-C99B-4F15-A791-3B69C77F0A69}" type="presParOf" srcId="{1AB45F54-657E-42C4-9C44-49B1B412AFED}" destId="{378321C5-3F6D-4326-96E0-5573F55583D5}" srcOrd="0" destOrd="0" presId="urn:microsoft.com/office/officeart/2005/8/layout/hierarchy3"/>
    <dgm:cxn modelId="{4D080B9B-0DA5-4ED4-8610-12F6E3EC0459}" type="presParOf" srcId="{1AB45F54-657E-42C4-9C44-49B1B412AFED}" destId="{422CED9F-3184-4605-9DFE-0AA7A0124871}" srcOrd="1" destOrd="0" presId="urn:microsoft.com/office/officeart/2005/8/layout/hierarchy3"/>
    <dgm:cxn modelId="{E59C7E61-EE6E-4E11-A15F-64AA4CE97B29}" type="presParOf" srcId="{3F886EF8-114E-4151-A8D6-39A8898A51E6}" destId="{D50337AD-D72C-4631-AB58-8C77A180DC3B}" srcOrd="1" destOrd="0" presId="urn:microsoft.com/office/officeart/2005/8/layout/hierarchy3"/>
    <dgm:cxn modelId="{1431B6A0-8B86-4BD0-A2B0-B7BB157EA538}" type="presParOf" srcId="{D50337AD-D72C-4631-AB58-8C77A180DC3B}" destId="{E5E19FA6-BA89-43C2-B3D1-E196323EBB09}" srcOrd="0" destOrd="0" presId="urn:microsoft.com/office/officeart/2005/8/layout/hierarchy3"/>
    <dgm:cxn modelId="{5ED2495F-76A3-47FA-A231-F2E0269184A8}" type="presParOf" srcId="{D50337AD-D72C-4631-AB58-8C77A180DC3B}" destId="{F6E36CB5-9071-4FAD-ACE4-2C3D91996F03}" srcOrd="1" destOrd="0" presId="urn:microsoft.com/office/officeart/2005/8/layout/hierarchy3"/>
    <dgm:cxn modelId="{D0982738-AA65-4184-8D3C-D563ADC19866}" type="presParOf" srcId="{D50337AD-D72C-4631-AB58-8C77A180DC3B}" destId="{2F8F4840-4F59-4DC6-B91E-1EE3003D20C2}" srcOrd="2" destOrd="0" presId="urn:microsoft.com/office/officeart/2005/8/layout/hierarchy3"/>
    <dgm:cxn modelId="{02A9A5FA-83B9-4BC0-BE46-7D7F44FBBBF5}" type="presParOf" srcId="{D50337AD-D72C-4631-AB58-8C77A180DC3B}" destId="{EB1478C9-C611-4422-AD2C-D4D103DB0CB3}" srcOrd="3" destOrd="0" presId="urn:microsoft.com/office/officeart/2005/8/layout/hierarchy3"/>
    <dgm:cxn modelId="{2D49F510-55BA-4660-91AF-FCEBE4A468D0}" type="presParOf" srcId="{D50337AD-D72C-4631-AB58-8C77A180DC3B}" destId="{9A6E63CE-8B77-4C36-B86D-D308898A482A}" srcOrd="4" destOrd="0" presId="urn:microsoft.com/office/officeart/2005/8/layout/hierarchy3"/>
    <dgm:cxn modelId="{E9BB44A2-F6F6-496D-BBE4-2DEA44AA4D93}" type="presParOf" srcId="{D50337AD-D72C-4631-AB58-8C77A180DC3B}" destId="{573CCB1B-4FFD-4049-87D4-642E38992019}" srcOrd="5" destOrd="0" presId="urn:microsoft.com/office/officeart/2005/8/layout/hierarchy3"/>
    <dgm:cxn modelId="{C0BD1454-2271-4CEF-AB7D-3CCAF5447B5F}" type="presParOf" srcId="{1375972A-66C2-4643-8DBB-B064507DB0B8}" destId="{8ADE918C-FD31-41F0-9937-CB300B251EFA}" srcOrd="4" destOrd="0" presId="urn:microsoft.com/office/officeart/2005/8/layout/hierarchy3"/>
    <dgm:cxn modelId="{2EE34106-9D5B-475E-9484-B9890E9C10C5}" type="presParOf" srcId="{8ADE918C-FD31-41F0-9937-CB300B251EFA}" destId="{A1E7DD67-A0DD-4F7B-8C60-049E8C9056CB}" srcOrd="0" destOrd="0" presId="urn:microsoft.com/office/officeart/2005/8/layout/hierarchy3"/>
    <dgm:cxn modelId="{D7DB8781-5E3F-4E20-9269-16DEE1F99D76}" type="presParOf" srcId="{A1E7DD67-A0DD-4F7B-8C60-049E8C9056CB}" destId="{B70F6506-62C5-4DDC-B045-5EE515FF2764}" srcOrd="0" destOrd="0" presId="urn:microsoft.com/office/officeart/2005/8/layout/hierarchy3"/>
    <dgm:cxn modelId="{F6E2F929-2CE0-41FE-A30B-572BB511B821}" type="presParOf" srcId="{A1E7DD67-A0DD-4F7B-8C60-049E8C9056CB}" destId="{7FFB8823-D9D7-42E6-AE4E-F94DDFFBA31E}" srcOrd="1" destOrd="0" presId="urn:microsoft.com/office/officeart/2005/8/layout/hierarchy3"/>
    <dgm:cxn modelId="{96AFBBEB-3CD3-4EB3-AB6A-3A6ADF50F57A}" type="presParOf" srcId="{8ADE918C-FD31-41F0-9937-CB300B251EFA}" destId="{AE8094A8-65CA-463D-81C6-7BF1852E44CE}" srcOrd="1" destOrd="0" presId="urn:microsoft.com/office/officeart/2005/8/layout/hierarchy3"/>
    <dgm:cxn modelId="{28A30D09-79DC-457F-8837-1D523A79A1E0}" type="presParOf" srcId="{AE8094A8-65CA-463D-81C6-7BF1852E44CE}" destId="{ACED86F9-C515-4D5E-98E8-57DBB8972029}" srcOrd="0" destOrd="0" presId="urn:microsoft.com/office/officeart/2005/8/layout/hierarchy3"/>
    <dgm:cxn modelId="{7E7CFEEF-1DF9-48B3-8621-0B0BEF4DD97B}" type="presParOf" srcId="{AE8094A8-65CA-463D-81C6-7BF1852E44CE}" destId="{3F5C06D4-1851-4270-9B70-543D7CE24DA2}" srcOrd="1" destOrd="0" presId="urn:microsoft.com/office/officeart/2005/8/layout/hierarchy3"/>
    <dgm:cxn modelId="{A739581B-FD30-43AF-AE01-C3CF301C9ECE}" type="presParOf" srcId="{AE8094A8-65CA-463D-81C6-7BF1852E44CE}" destId="{904902D9-B5A8-432E-8AC5-E6C0417D8D21}" srcOrd="2" destOrd="0" presId="urn:microsoft.com/office/officeart/2005/8/layout/hierarchy3"/>
    <dgm:cxn modelId="{DE1B391C-B208-420D-B221-BF83E389C5C0}" type="presParOf" srcId="{AE8094A8-65CA-463D-81C6-7BF1852E44CE}" destId="{15B02A19-11A7-405A-9909-1CEC03A9C81E}" srcOrd="3" destOrd="0" presId="urn:microsoft.com/office/officeart/2005/8/layout/hierarchy3"/>
    <dgm:cxn modelId="{51C791B7-7D28-4141-BDC4-D44C074312F0}" type="presParOf" srcId="{AE8094A8-65CA-463D-81C6-7BF1852E44CE}" destId="{4FC8FF66-342B-44D5-9C95-D1075EA1EB8B}" srcOrd="4" destOrd="0" presId="urn:microsoft.com/office/officeart/2005/8/layout/hierarchy3"/>
    <dgm:cxn modelId="{46F5FAF7-FC6C-4F20-BA30-DC3381960D30}" type="presParOf" srcId="{AE8094A8-65CA-463D-81C6-7BF1852E44CE}" destId="{4681F26B-C570-4121-9505-7AEAB277FF1F}"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5B316A-02F1-41E5-8F19-33B295816097}">
      <dsp:nvSpPr>
        <dsp:cNvPr id="0" name=""/>
        <dsp:cNvSpPr/>
      </dsp:nvSpPr>
      <dsp:spPr>
        <a:xfrm>
          <a:off x="-362423" y="0"/>
          <a:ext cx="9622266" cy="4654194"/>
        </a:xfrm>
        <a:prstGeom prst="swooshArrow">
          <a:avLst>
            <a:gd name="adj1" fmla="val 25000"/>
            <a:gd name="adj2" fmla="val 25000"/>
          </a:avLst>
        </a:prstGeom>
        <a:solidFill>
          <a:srgbClr val="CCCFD9">
            <a:alpha val="50196"/>
          </a:srgbClr>
        </a:solidFill>
        <a:ln>
          <a:noFill/>
        </a:ln>
        <a:effectLst/>
      </dsp:spPr>
      <dsp:style>
        <a:lnRef idx="0">
          <a:scrgbClr r="0" g="0" b="0"/>
        </a:lnRef>
        <a:fillRef idx="1">
          <a:scrgbClr r="0" g="0" b="0"/>
        </a:fillRef>
        <a:effectRef idx="0">
          <a:scrgbClr r="0" g="0" b="0"/>
        </a:effectRef>
        <a:fontRef idx="minor"/>
      </dsp:style>
    </dsp:sp>
    <dsp:sp modelId="{1876634F-2CFB-4B5F-8869-DD1BC4EA44C2}">
      <dsp:nvSpPr>
        <dsp:cNvPr id="0" name=""/>
        <dsp:cNvSpPr/>
      </dsp:nvSpPr>
      <dsp:spPr>
        <a:xfrm>
          <a:off x="276624" y="3742378"/>
          <a:ext cx="171274" cy="17127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EC437C-A663-4885-A60C-04A3AE8A78A4}">
      <dsp:nvSpPr>
        <dsp:cNvPr id="0" name=""/>
        <dsp:cNvSpPr/>
      </dsp:nvSpPr>
      <dsp:spPr>
        <a:xfrm>
          <a:off x="1287687" y="4005376"/>
          <a:ext cx="4229538" cy="360899"/>
        </a:xfrm>
        <a:prstGeom prst="rect">
          <a:avLst/>
        </a:prstGeom>
        <a:noFill/>
        <a:ln w="38100">
          <a:solidFill>
            <a:srgbClr val="1C4587"/>
          </a:solidFill>
        </a:ln>
        <a:effectLst/>
      </dsp:spPr>
      <dsp:style>
        <a:lnRef idx="0">
          <a:scrgbClr r="0" g="0" b="0"/>
        </a:lnRef>
        <a:fillRef idx="0">
          <a:scrgbClr r="0" g="0" b="0"/>
        </a:fillRef>
        <a:effectRef idx="0">
          <a:scrgbClr r="0" g="0" b="0"/>
        </a:effectRef>
        <a:fontRef idx="minor"/>
      </dsp:style>
      <dsp:txBody>
        <a:bodyPr spcFirstLastPara="0" vert="horz" wrap="square" lIns="90755" tIns="0" rIns="0" bIns="0" numCol="1" spcCol="1270" anchor="t" anchorCtr="0">
          <a:noAutofit/>
        </a:bodyPr>
        <a:lstStyle/>
        <a:p>
          <a:pPr marL="0" lvl="0" indent="0" algn="l" defTabSz="1066800">
            <a:lnSpc>
              <a:spcPct val="90000"/>
            </a:lnSpc>
            <a:spcBef>
              <a:spcPct val="0"/>
            </a:spcBef>
            <a:spcAft>
              <a:spcPct val="35000"/>
            </a:spcAft>
            <a:buNone/>
          </a:pPr>
          <a:r>
            <a:rPr lang="en-US" sz="2400" kern="1200"/>
            <a:t>1989 First Issue of Airport Design</a:t>
          </a:r>
        </a:p>
      </dsp:txBody>
      <dsp:txXfrm>
        <a:off x="1287687" y="4005376"/>
        <a:ext cx="4229538" cy="360899"/>
      </dsp:txXfrm>
    </dsp:sp>
    <dsp:sp modelId="{0D04B900-4615-4ECE-8EE7-10A0E7A1747B}">
      <dsp:nvSpPr>
        <dsp:cNvPr id="0" name=""/>
        <dsp:cNvSpPr/>
      </dsp:nvSpPr>
      <dsp:spPr>
        <a:xfrm>
          <a:off x="2489820" y="2328708"/>
          <a:ext cx="268081" cy="26808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67CD9D-02FB-4466-8A50-3BECC7494006}">
      <dsp:nvSpPr>
        <dsp:cNvPr id="0" name=""/>
        <dsp:cNvSpPr/>
      </dsp:nvSpPr>
      <dsp:spPr>
        <a:xfrm>
          <a:off x="48693" y="290575"/>
          <a:ext cx="2809060" cy="986403"/>
        </a:xfrm>
        <a:prstGeom prst="rect">
          <a:avLst/>
        </a:prstGeom>
        <a:noFill/>
        <a:ln w="38100">
          <a:solidFill>
            <a:srgbClr val="1C4587"/>
          </a:solidFill>
        </a:ln>
        <a:effectLst/>
      </dsp:spPr>
      <dsp:style>
        <a:lnRef idx="0">
          <a:scrgbClr r="0" g="0" b="0"/>
        </a:lnRef>
        <a:fillRef idx="0">
          <a:scrgbClr r="0" g="0" b="0"/>
        </a:fillRef>
        <a:effectRef idx="0">
          <a:scrgbClr r="0" g="0" b="0"/>
        </a:effectRef>
        <a:fontRef idx="minor"/>
      </dsp:style>
      <dsp:txBody>
        <a:bodyPr spcFirstLastPara="0" vert="horz" wrap="square" lIns="142051" tIns="0" rIns="0" bIns="0" numCol="1" spcCol="1270" anchor="t" anchorCtr="0">
          <a:noAutofit/>
        </a:bodyPr>
        <a:lstStyle/>
        <a:p>
          <a:pPr marL="0" lvl="0" indent="0" algn="ctr" defTabSz="1066800">
            <a:lnSpc>
              <a:spcPct val="90000"/>
            </a:lnSpc>
            <a:spcBef>
              <a:spcPct val="0"/>
            </a:spcBef>
            <a:spcAft>
              <a:spcPct val="35000"/>
            </a:spcAft>
            <a:buNone/>
          </a:pPr>
          <a:r>
            <a:rPr lang="en-US" sz="2400" kern="1200"/>
            <a:t>September 2012     First Major Rewrite 150/5300-13A</a:t>
          </a:r>
        </a:p>
      </dsp:txBody>
      <dsp:txXfrm>
        <a:off x="48693" y="290575"/>
        <a:ext cx="2809060" cy="986403"/>
      </dsp:txXfrm>
    </dsp:sp>
    <dsp:sp modelId="{8CBAD10C-F61E-4B50-823E-A66360BD40DD}">
      <dsp:nvSpPr>
        <dsp:cNvPr id="0" name=""/>
        <dsp:cNvSpPr/>
      </dsp:nvSpPr>
      <dsp:spPr>
        <a:xfrm>
          <a:off x="3362472" y="1938624"/>
          <a:ext cx="357442" cy="35744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5D62C5-38EB-41DA-A50E-1D5C347EFA7F}">
      <dsp:nvSpPr>
        <dsp:cNvPr id="0" name=""/>
        <dsp:cNvSpPr/>
      </dsp:nvSpPr>
      <dsp:spPr>
        <a:xfrm>
          <a:off x="3276107" y="2986712"/>
          <a:ext cx="2405495" cy="687080"/>
        </a:xfrm>
        <a:prstGeom prst="rect">
          <a:avLst/>
        </a:prstGeom>
        <a:noFill/>
        <a:ln w="38100">
          <a:solidFill>
            <a:srgbClr val="1C4587"/>
          </a:solidFill>
        </a:ln>
        <a:effectLst/>
      </dsp:spPr>
      <dsp:style>
        <a:lnRef idx="0">
          <a:scrgbClr r="0" g="0" b="0"/>
        </a:lnRef>
        <a:fillRef idx="0">
          <a:scrgbClr r="0" g="0" b="0"/>
        </a:fillRef>
        <a:effectRef idx="0">
          <a:scrgbClr r="0" g="0" b="0"/>
        </a:effectRef>
        <a:fontRef idx="minor"/>
      </dsp:style>
      <dsp:txBody>
        <a:bodyPr spcFirstLastPara="0" vert="horz" wrap="square" lIns="189401" tIns="0" rIns="0" bIns="0" numCol="1" spcCol="1270" anchor="t" anchorCtr="0">
          <a:noAutofit/>
        </a:bodyPr>
        <a:lstStyle/>
        <a:p>
          <a:pPr marL="0" lvl="0" indent="0" algn="l" defTabSz="1066800">
            <a:lnSpc>
              <a:spcPct val="90000"/>
            </a:lnSpc>
            <a:spcBef>
              <a:spcPct val="0"/>
            </a:spcBef>
            <a:spcAft>
              <a:spcPct val="35000"/>
            </a:spcAft>
            <a:buNone/>
          </a:pPr>
          <a:r>
            <a:rPr lang="en-US" sz="2400" kern="1200"/>
            <a:t>February 2014              Change 1 to 13A</a:t>
          </a:r>
        </a:p>
      </dsp:txBody>
      <dsp:txXfrm>
        <a:off x="3276107" y="2986712"/>
        <a:ext cx="2405495" cy="687080"/>
      </dsp:txXfrm>
    </dsp:sp>
    <dsp:sp modelId="{DD1B65F1-01EF-48CD-9314-DC9BCAECA9CD}">
      <dsp:nvSpPr>
        <dsp:cNvPr id="0" name=""/>
        <dsp:cNvSpPr/>
      </dsp:nvSpPr>
      <dsp:spPr>
        <a:xfrm>
          <a:off x="5978846" y="1224927"/>
          <a:ext cx="461696" cy="46169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3B2294-AD42-4405-B3E4-AA05D621BB3B}">
      <dsp:nvSpPr>
        <dsp:cNvPr id="0" name=""/>
        <dsp:cNvSpPr/>
      </dsp:nvSpPr>
      <dsp:spPr>
        <a:xfrm>
          <a:off x="3414265" y="3998"/>
          <a:ext cx="1928802" cy="1042482"/>
        </a:xfrm>
        <a:prstGeom prst="rect">
          <a:avLst/>
        </a:prstGeom>
        <a:noFill/>
        <a:ln w="38100">
          <a:solidFill>
            <a:srgbClr val="1C4587"/>
          </a:solidFill>
        </a:ln>
        <a:effectLst/>
      </dsp:spPr>
      <dsp:style>
        <a:lnRef idx="0">
          <a:scrgbClr r="0" g="0" b="0"/>
        </a:lnRef>
        <a:fillRef idx="0">
          <a:scrgbClr r="0" g="0" b="0"/>
        </a:fillRef>
        <a:effectRef idx="0">
          <a:scrgbClr r="0" g="0" b="0"/>
        </a:effectRef>
        <a:fontRef idx="minor"/>
      </dsp:style>
      <dsp:txBody>
        <a:bodyPr spcFirstLastPara="0" vert="horz" wrap="square" lIns="244643" tIns="0" rIns="0" bIns="0" numCol="1" spcCol="1270" anchor="t" anchorCtr="0">
          <a:noAutofit/>
        </a:bodyPr>
        <a:lstStyle/>
        <a:p>
          <a:pPr marL="0" lvl="0" indent="0" algn="l" defTabSz="1066800">
            <a:lnSpc>
              <a:spcPct val="90000"/>
            </a:lnSpc>
            <a:spcBef>
              <a:spcPct val="0"/>
            </a:spcBef>
            <a:spcAft>
              <a:spcPct val="35000"/>
            </a:spcAft>
            <a:buNone/>
          </a:pPr>
          <a:r>
            <a:rPr lang="en-US" sz="2400" kern="1200" dirty="0"/>
            <a:t>July 2020            Draft 13B for Comment</a:t>
          </a:r>
        </a:p>
      </dsp:txBody>
      <dsp:txXfrm>
        <a:off x="3414265" y="3998"/>
        <a:ext cx="1928802" cy="1042482"/>
      </dsp:txXfrm>
    </dsp:sp>
    <dsp:sp modelId="{9F46C044-2F3B-4AC7-ACC7-04206E2696BF}">
      <dsp:nvSpPr>
        <dsp:cNvPr id="0" name=""/>
        <dsp:cNvSpPr/>
      </dsp:nvSpPr>
      <dsp:spPr>
        <a:xfrm>
          <a:off x="7407661" y="922919"/>
          <a:ext cx="588290" cy="58829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62EEB9-FC68-433C-B5AA-F7666F65BEB9}">
      <dsp:nvSpPr>
        <dsp:cNvPr id="0" name=""/>
        <dsp:cNvSpPr/>
      </dsp:nvSpPr>
      <dsp:spPr>
        <a:xfrm flipH="1">
          <a:off x="6222918" y="2619078"/>
          <a:ext cx="2516958" cy="1314153"/>
        </a:xfrm>
        <a:prstGeom prst="rect">
          <a:avLst/>
        </a:prstGeom>
        <a:noFill/>
        <a:ln w="38100">
          <a:solidFill>
            <a:srgbClr val="1C4587"/>
          </a:solidFill>
        </a:ln>
        <a:effectLst/>
      </dsp:spPr>
      <dsp:style>
        <a:lnRef idx="0">
          <a:scrgbClr r="0" g="0" b="0"/>
        </a:lnRef>
        <a:fillRef idx="0">
          <a:scrgbClr r="0" g="0" b="0"/>
        </a:fillRef>
        <a:effectRef idx="0">
          <a:scrgbClr r="0" g="0" b="0"/>
        </a:effectRef>
        <a:fontRef idx="minor"/>
      </dsp:style>
      <dsp:txBody>
        <a:bodyPr spcFirstLastPara="0" vert="horz" wrap="square" lIns="311723" tIns="0" rIns="0" bIns="0" numCol="1" spcCol="1270" anchor="t" anchorCtr="0">
          <a:noAutofit/>
        </a:bodyPr>
        <a:lstStyle/>
        <a:p>
          <a:pPr marL="0" lvl="0" indent="0" algn="ctr" defTabSz="1066800">
            <a:lnSpc>
              <a:spcPct val="90000"/>
            </a:lnSpc>
            <a:spcBef>
              <a:spcPct val="0"/>
            </a:spcBef>
            <a:spcAft>
              <a:spcPct val="35000"/>
            </a:spcAft>
            <a:buNone/>
          </a:pPr>
          <a:r>
            <a:rPr lang="en-US" sz="2400" kern="1200" dirty="0"/>
            <a:t>September 2020   Deadline for Industry Comments</a:t>
          </a:r>
        </a:p>
      </dsp:txBody>
      <dsp:txXfrm>
        <a:off x="6222918" y="2619078"/>
        <a:ext cx="2516958" cy="13141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A9F80E-FAE8-4F7F-99ED-A80BA10039DF}">
      <dsp:nvSpPr>
        <dsp:cNvPr id="0" name=""/>
        <dsp:cNvSpPr/>
      </dsp:nvSpPr>
      <dsp:spPr>
        <a:xfrm>
          <a:off x="5454723" y="816718"/>
          <a:ext cx="2343189" cy="480950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0" rIns="182880" bIns="40640" numCol="1" spcCol="1270" anchor="ctr" anchorCtr="0">
          <a:noAutofit/>
        </a:bodyPr>
        <a:lstStyle/>
        <a:p>
          <a:pPr marL="0" lvl="0" indent="0" algn="r" defTabSz="1422400">
            <a:lnSpc>
              <a:spcPct val="90000"/>
            </a:lnSpc>
            <a:spcBef>
              <a:spcPct val="0"/>
            </a:spcBef>
            <a:spcAft>
              <a:spcPct val="35000"/>
            </a:spcAft>
            <a:buNone/>
          </a:pPr>
          <a:r>
            <a:rPr lang="en-US" sz="3200" kern="1200"/>
            <a:t>Recommended Practice</a:t>
          </a:r>
        </a:p>
      </dsp:txBody>
      <dsp:txXfrm rot="16200000">
        <a:off x="5336401" y="2676379"/>
        <a:ext cx="4328553" cy="609229"/>
      </dsp:txXfrm>
    </dsp:sp>
    <dsp:sp modelId="{41448AD7-881C-4ACE-AFEA-C73A1404552F}">
      <dsp:nvSpPr>
        <dsp:cNvPr id="0" name=""/>
        <dsp:cNvSpPr/>
      </dsp:nvSpPr>
      <dsp:spPr>
        <a:xfrm>
          <a:off x="3047959" y="571815"/>
          <a:ext cx="2263033" cy="503015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1460" tIns="0" rIns="377190" bIns="83820" numCol="1" spcCol="1270" anchor="ctr" anchorCtr="0">
          <a:noAutofit/>
        </a:bodyPr>
        <a:lstStyle/>
        <a:p>
          <a:pPr marL="0" lvl="0" indent="0" algn="r" defTabSz="2933700">
            <a:lnSpc>
              <a:spcPct val="90000"/>
            </a:lnSpc>
            <a:spcBef>
              <a:spcPct val="0"/>
            </a:spcBef>
            <a:spcAft>
              <a:spcPct val="35000"/>
            </a:spcAft>
            <a:buNone/>
          </a:pPr>
          <a:r>
            <a:rPr lang="en-US" sz="6600" kern="1200"/>
            <a:t>Standard</a:t>
          </a:r>
          <a:endParaRPr lang="en-US" sz="2900" kern="1200"/>
        </a:p>
      </dsp:txBody>
      <dsp:txXfrm rot="16200000">
        <a:off x="2760355" y="2541190"/>
        <a:ext cx="4527138" cy="588388"/>
      </dsp:txXfrm>
    </dsp:sp>
    <dsp:sp modelId="{18680D8A-FDEC-471B-A5A7-AF347255A1A2}">
      <dsp:nvSpPr>
        <dsp:cNvPr id="0" name=""/>
        <dsp:cNvSpPr/>
      </dsp:nvSpPr>
      <dsp:spPr>
        <a:xfrm>
          <a:off x="7929300" y="2009658"/>
          <a:ext cx="2263033" cy="359231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0" rIns="137160" bIns="30480" numCol="1" spcCol="1270" anchor="ctr" anchorCtr="0">
          <a:noAutofit/>
        </a:bodyPr>
        <a:lstStyle/>
        <a:p>
          <a:pPr marL="0" lvl="0" indent="0" algn="r" defTabSz="1066800">
            <a:lnSpc>
              <a:spcPct val="90000"/>
            </a:lnSpc>
            <a:spcBef>
              <a:spcPct val="0"/>
            </a:spcBef>
            <a:spcAft>
              <a:spcPct val="35000"/>
            </a:spcAft>
            <a:buNone/>
          </a:pPr>
          <a:r>
            <a:rPr lang="en-US" sz="2400" kern="1200"/>
            <a:t>Design</a:t>
          </a:r>
          <a:r>
            <a:rPr lang="en-US" sz="2800" kern="1200"/>
            <a:t> </a:t>
          </a:r>
          <a:r>
            <a:rPr lang="en-US" sz="2400" kern="1200"/>
            <a:t>Consideration</a:t>
          </a:r>
          <a:endParaRPr lang="en-US" sz="2800" kern="1200"/>
        </a:p>
      </dsp:txBody>
      <dsp:txXfrm rot="16200000">
        <a:off x="8288725" y="3332004"/>
        <a:ext cx="3233079" cy="588388"/>
      </dsp:txXfrm>
    </dsp:sp>
    <dsp:sp modelId="{47A87E11-4760-4625-B93A-86F3E5CB1229}">
      <dsp:nvSpPr>
        <dsp:cNvPr id="0" name=""/>
        <dsp:cNvSpPr/>
      </dsp:nvSpPr>
      <dsp:spPr>
        <a:xfrm>
          <a:off x="574704" y="-112652"/>
          <a:ext cx="2263033" cy="571462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1460" tIns="0" rIns="377190" bIns="83820" numCol="1" spcCol="1270" anchor="ctr" anchorCtr="0">
          <a:noAutofit/>
        </a:bodyPr>
        <a:lstStyle/>
        <a:p>
          <a:pPr marL="0" lvl="0" indent="0" algn="r" defTabSz="2933700">
            <a:lnSpc>
              <a:spcPct val="90000"/>
            </a:lnSpc>
            <a:spcBef>
              <a:spcPct val="0"/>
            </a:spcBef>
            <a:spcAft>
              <a:spcPct val="35000"/>
            </a:spcAft>
            <a:buNone/>
          </a:pPr>
          <a:r>
            <a:rPr lang="en-US" sz="6600" kern="1200"/>
            <a:t>Requirement</a:t>
          </a:r>
          <a:endParaRPr lang="en-US" sz="5400" kern="1200"/>
        </a:p>
      </dsp:txBody>
      <dsp:txXfrm rot="16200000">
        <a:off x="-20909" y="2164733"/>
        <a:ext cx="5143160" cy="588388"/>
      </dsp:txXfrm>
    </dsp:sp>
    <dsp:sp modelId="{1CEB3AC8-94BA-443A-BABB-BE1661456472}">
      <dsp:nvSpPr>
        <dsp:cNvPr id="0" name=""/>
        <dsp:cNvSpPr/>
      </dsp:nvSpPr>
      <dsp:spPr>
        <a:xfrm>
          <a:off x="574704" y="-112652"/>
          <a:ext cx="1606753" cy="574218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Mandatory language such as “must”, “shall”, “required” or “requirements” used to describe obligations that originate in either federal statutes or regulations. </a:t>
          </a:r>
        </a:p>
      </dsp:txBody>
      <dsp:txXfrm>
        <a:off x="574704" y="-112652"/>
        <a:ext cx="1606753" cy="5742185"/>
      </dsp:txXfrm>
    </dsp:sp>
    <dsp:sp modelId="{32BE044A-EE3A-4496-BD65-C26C9F093DF0}">
      <dsp:nvSpPr>
        <dsp:cNvPr id="0" name=""/>
        <dsp:cNvSpPr/>
      </dsp:nvSpPr>
      <dsp:spPr>
        <a:xfrm>
          <a:off x="3047959" y="571815"/>
          <a:ext cx="1606753" cy="505771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A physical characteristic, quality, configuration, function, operation or procedure established by the FAA as a benchmark for uniformity, safety, capacity, performance, economy and environmental quality.</a:t>
          </a:r>
        </a:p>
      </dsp:txBody>
      <dsp:txXfrm>
        <a:off x="3047959" y="571815"/>
        <a:ext cx="1606753" cy="5057716"/>
      </dsp:txXfrm>
    </dsp:sp>
    <dsp:sp modelId="{17A23384-BBCA-4D80-94BC-070C1A9EA4FD}">
      <dsp:nvSpPr>
        <dsp:cNvPr id="0" name=""/>
        <dsp:cNvSpPr/>
      </dsp:nvSpPr>
      <dsp:spPr>
        <a:xfrm>
          <a:off x="5455667" y="812443"/>
          <a:ext cx="1742186" cy="433133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Guidelines beneficial towards enhancing safety, capacity or efficiency.  Recommended practices imply discretionary application to address a site-specific condition. </a:t>
          </a:r>
        </a:p>
      </dsp:txBody>
      <dsp:txXfrm>
        <a:off x="5455667" y="812443"/>
        <a:ext cx="1742186" cy="4331330"/>
      </dsp:txXfrm>
    </dsp:sp>
    <dsp:sp modelId="{C3C1ADBF-6202-43B3-B172-A70B712FB8CF}">
      <dsp:nvSpPr>
        <dsp:cNvPr id="0" name=""/>
        <dsp:cNvSpPr/>
      </dsp:nvSpPr>
      <dsp:spPr>
        <a:xfrm>
          <a:off x="7929300" y="2009658"/>
          <a:ext cx="1606753" cy="359518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Additional factors to consider during airport design that may influence application of a standard or recommended practice. </a:t>
          </a:r>
        </a:p>
      </dsp:txBody>
      <dsp:txXfrm>
        <a:off x="7929300" y="2009658"/>
        <a:ext cx="1606753" cy="35951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8FE959-9C50-4692-B20E-78EBCD74EE91}">
      <dsp:nvSpPr>
        <dsp:cNvPr id="0" name=""/>
        <dsp:cNvSpPr/>
      </dsp:nvSpPr>
      <dsp:spPr>
        <a:xfrm>
          <a:off x="0" y="2759444"/>
          <a:ext cx="9760993" cy="18104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808" tIns="241808" rIns="241808" bIns="241808" numCol="1" spcCol="1270" anchor="ctr" anchorCtr="0">
          <a:noAutofit/>
        </a:bodyPr>
        <a:lstStyle/>
        <a:p>
          <a:pPr marL="0" lvl="0" indent="0" algn="ctr" defTabSz="1511300">
            <a:lnSpc>
              <a:spcPct val="90000"/>
            </a:lnSpc>
            <a:spcBef>
              <a:spcPct val="0"/>
            </a:spcBef>
            <a:spcAft>
              <a:spcPct val="35000"/>
            </a:spcAft>
            <a:buNone/>
          </a:pPr>
          <a:r>
            <a:rPr lang="en-US" sz="3400" kern="1200"/>
            <a:t>Draft AC 150/5300-13B</a:t>
          </a:r>
        </a:p>
      </dsp:txBody>
      <dsp:txXfrm>
        <a:off x="0" y="2759444"/>
        <a:ext cx="9760993" cy="977666"/>
      </dsp:txXfrm>
    </dsp:sp>
    <dsp:sp modelId="{39C4AC3E-9850-4B97-831E-EB6487282A89}">
      <dsp:nvSpPr>
        <dsp:cNvPr id="0" name=""/>
        <dsp:cNvSpPr/>
      </dsp:nvSpPr>
      <dsp:spPr>
        <a:xfrm>
          <a:off x="0" y="3739169"/>
          <a:ext cx="3250486" cy="832827"/>
        </a:xfrm>
        <a:prstGeom prst="rect">
          <a:avLst/>
        </a:prstGeom>
        <a:solidFill>
          <a:srgbClr val="1C4587">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576" tIns="29210" rIns="163576" bIns="29210" numCol="1" spcCol="1270" anchor="ctr" anchorCtr="0">
          <a:noAutofit/>
        </a:bodyPr>
        <a:lstStyle/>
        <a:p>
          <a:pPr marL="0" lvl="0" indent="0" algn="ctr" defTabSz="1022350">
            <a:lnSpc>
              <a:spcPct val="90000"/>
            </a:lnSpc>
            <a:spcBef>
              <a:spcPct val="0"/>
            </a:spcBef>
            <a:spcAft>
              <a:spcPct val="35000"/>
            </a:spcAft>
            <a:buNone/>
          </a:pPr>
          <a:r>
            <a:rPr lang="en-US" sz="2300" kern="1200">
              <a:solidFill>
                <a:schemeClr val="bg2"/>
              </a:solidFill>
            </a:rPr>
            <a:t>Runway Width</a:t>
          </a:r>
        </a:p>
        <a:p>
          <a:pPr marL="0" lvl="0" indent="0" algn="ctr" defTabSz="1022350">
            <a:lnSpc>
              <a:spcPct val="90000"/>
            </a:lnSpc>
            <a:spcBef>
              <a:spcPct val="0"/>
            </a:spcBef>
            <a:spcAft>
              <a:spcPct val="35000"/>
            </a:spcAft>
            <a:buNone/>
          </a:pPr>
          <a:r>
            <a:rPr lang="en-US" sz="2300" b="1" kern="1200">
              <a:solidFill>
                <a:schemeClr val="bg2"/>
              </a:solidFill>
            </a:rPr>
            <a:t>100 Feet</a:t>
          </a:r>
        </a:p>
      </dsp:txBody>
      <dsp:txXfrm>
        <a:off x="0" y="3739169"/>
        <a:ext cx="3250486" cy="832827"/>
      </dsp:txXfrm>
    </dsp:sp>
    <dsp:sp modelId="{93EDF742-106C-44C4-8889-25165B652D68}">
      <dsp:nvSpPr>
        <dsp:cNvPr id="0" name=""/>
        <dsp:cNvSpPr/>
      </dsp:nvSpPr>
      <dsp:spPr>
        <a:xfrm>
          <a:off x="3255253" y="3739169"/>
          <a:ext cx="3250486" cy="832827"/>
        </a:xfrm>
        <a:prstGeom prst="rect">
          <a:avLst/>
        </a:prstGeom>
        <a:solidFill>
          <a:srgbClr val="1C4587">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576" tIns="29210" rIns="163576" bIns="29210" numCol="1" spcCol="1270" anchor="ctr" anchorCtr="0">
          <a:noAutofit/>
        </a:bodyPr>
        <a:lstStyle/>
        <a:p>
          <a:pPr marL="0" lvl="0" indent="0" algn="ctr" defTabSz="1022350">
            <a:lnSpc>
              <a:spcPct val="90000"/>
            </a:lnSpc>
            <a:spcBef>
              <a:spcPct val="0"/>
            </a:spcBef>
            <a:spcAft>
              <a:spcPct val="35000"/>
            </a:spcAft>
            <a:buNone/>
          </a:pPr>
          <a:r>
            <a:rPr lang="en-US" sz="2300" kern="1200">
              <a:solidFill>
                <a:schemeClr val="bg2"/>
              </a:solidFill>
            </a:rPr>
            <a:t>Shoulder Width</a:t>
          </a:r>
        </a:p>
        <a:p>
          <a:pPr marL="0" lvl="0" indent="0" algn="ctr" defTabSz="1022350">
            <a:lnSpc>
              <a:spcPct val="90000"/>
            </a:lnSpc>
            <a:spcBef>
              <a:spcPct val="0"/>
            </a:spcBef>
            <a:spcAft>
              <a:spcPct val="35000"/>
            </a:spcAft>
            <a:buNone/>
          </a:pPr>
          <a:r>
            <a:rPr lang="en-US" sz="2300" b="1" kern="1200">
              <a:solidFill>
                <a:schemeClr val="bg2"/>
              </a:solidFill>
            </a:rPr>
            <a:t>20 Feet </a:t>
          </a:r>
        </a:p>
      </dsp:txBody>
      <dsp:txXfrm>
        <a:off x="3255253" y="3739169"/>
        <a:ext cx="3250486" cy="832827"/>
      </dsp:txXfrm>
    </dsp:sp>
    <dsp:sp modelId="{3F68A0D7-978E-42CC-8372-6A6B9DA333A8}">
      <dsp:nvSpPr>
        <dsp:cNvPr id="0" name=""/>
        <dsp:cNvSpPr/>
      </dsp:nvSpPr>
      <dsp:spPr>
        <a:xfrm>
          <a:off x="6510506" y="3739169"/>
          <a:ext cx="3250486" cy="832827"/>
        </a:xfrm>
        <a:prstGeom prst="rect">
          <a:avLst/>
        </a:prstGeom>
        <a:solidFill>
          <a:srgbClr val="1C4587">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576" tIns="29210" rIns="163576" bIns="29210" numCol="1" spcCol="1270" anchor="ctr" anchorCtr="0">
          <a:noAutofit/>
        </a:bodyPr>
        <a:lstStyle/>
        <a:p>
          <a:pPr marL="0" lvl="0" indent="0" algn="ctr" defTabSz="1022350">
            <a:lnSpc>
              <a:spcPct val="90000"/>
            </a:lnSpc>
            <a:spcBef>
              <a:spcPct val="0"/>
            </a:spcBef>
            <a:spcAft>
              <a:spcPct val="35000"/>
            </a:spcAft>
            <a:buNone/>
          </a:pPr>
          <a:r>
            <a:rPr lang="en-US" sz="2300" kern="1200">
              <a:solidFill>
                <a:schemeClr val="bg2"/>
              </a:solidFill>
            </a:rPr>
            <a:t>Blast Pad Width</a:t>
          </a:r>
        </a:p>
        <a:p>
          <a:pPr marL="0" lvl="0" indent="0" algn="ctr" defTabSz="1022350">
            <a:lnSpc>
              <a:spcPct val="90000"/>
            </a:lnSpc>
            <a:spcBef>
              <a:spcPct val="0"/>
            </a:spcBef>
            <a:spcAft>
              <a:spcPct val="35000"/>
            </a:spcAft>
            <a:buNone/>
          </a:pPr>
          <a:r>
            <a:rPr lang="en-US" sz="2300" b="1" kern="1200">
              <a:solidFill>
                <a:schemeClr val="bg2"/>
              </a:solidFill>
            </a:rPr>
            <a:t>140 Feet</a:t>
          </a:r>
        </a:p>
      </dsp:txBody>
      <dsp:txXfrm>
        <a:off x="6510506" y="3739169"/>
        <a:ext cx="3250486" cy="832827"/>
      </dsp:txXfrm>
    </dsp:sp>
    <dsp:sp modelId="{A5C5436E-2F9E-4E16-A8A5-6108349DA085}">
      <dsp:nvSpPr>
        <dsp:cNvPr id="0" name=""/>
        <dsp:cNvSpPr/>
      </dsp:nvSpPr>
      <dsp:spPr>
        <a:xfrm rot="10800000">
          <a:off x="0" y="17961"/>
          <a:ext cx="9760993" cy="2784539"/>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808" tIns="241808" rIns="241808" bIns="241808" numCol="1" spcCol="1270" anchor="ctr" anchorCtr="0">
          <a:noAutofit/>
        </a:bodyPr>
        <a:lstStyle/>
        <a:p>
          <a:pPr marL="0" lvl="0" indent="0" algn="ctr" defTabSz="1511300">
            <a:lnSpc>
              <a:spcPct val="90000"/>
            </a:lnSpc>
            <a:spcBef>
              <a:spcPct val="0"/>
            </a:spcBef>
            <a:spcAft>
              <a:spcPct val="35000"/>
            </a:spcAft>
            <a:buNone/>
          </a:pPr>
          <a:r>
            <a:rPr lang="en-US" sz="3400" kern="1200"/>
            <a:t>AC 150/5300-13A</a:t>
          </a:r>
        </a:p>
      </dsp:txBody>
      <dsp:txXfrm rot="-10800000">
        <a:off x="0" y="17961"/>
        <a:ext cx="9760993" cy="977373"/>
      </dsp:txXfrm>
    </dsp:sp>
    <dsp:sp modelId="{6AB54DF9-B257-4859-95EF-F00A8BC3B1E2}">
      <dsp:nvSpPr>
        <dsp:cNvPr id="0" name=""/>
        <dsp:cNvSpPr/>
      </dsp:nvSpPr>
      <dsp:spPr>
        <a:xfrm>
          <a:off x="4766" y="979435"/>
          <a:ext cx="3250486" cy="832577"/>
        </a:xfrm>
        <a:prstGeom prst="rect">
          <a:avLst/>
        </a:prstGeom>
        <a:solidFill>
          <a:srgbClr val="1C4587">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576" tIns="29210" rIns="163576" bIns="29210" numCol="1" spcCol="1270" anchor="ctr" anchorCtr="0">
          <a:noAutofit/>
        </a:bodyPr>
        <a:lstStyle/>
        <a:p>
          <a:pPr marL="0" lvl="0" indent="0" algn="ctr" defTabSz="1022350">
            <a:lnSpc>
              <a:spcPct val="90000"/>
            </a:lnSpc>
            <a:spcBef>
              <a:spcPct val="0"/>
            </a:spcBef>
            <a:spcAft>
              <a:spcPct val="35000"/>
            </a:spcAft>
            <a:buNone/>
          </a:pPr>
          <a:r>
            <a:rPr lang="en-US" sz="2300" kern="1200">
              <a:solidFill>
                <a:schemeClr val="bg2"/>
              </a:solidFill>
            </a:rPr>
            <a:t>Runway Width</a:t>
          </a:r>
        </a:p>
        <a:p>
          <a:pPr marL="0" lvl="0" indent="0" algn="ctr" defTabSz="1022350">
            <a:lnSpc>
              <a:spcPct val="90000"/>
            </a:lnSpc>
            <a:spcBef>
              <a:spcPct val="0"/>
            </a:spcBef>
            <a:spcAft>
              <a:spcPct val="35000"/>
            </a:spcAft>
            <a:buNone/>
          </a:pPr>
          <a:r>
            <a:rPr lang="en-US" sz="2300" b="1" kern="1200">
              <a:solidFill>
                <a:schemeClr val="bg2"/>
              </a:solidFill>
            </a:rPr>
            <a:t>150 Feet</a:t>
          </a:r>
        </a:p>
      </dsp:txBody>
      <dsp:txXfrm>
        <a:off x="4766" y="979435"/>
        <a:ext cx="3250486" cy="832577"/>
      </dsp:txXfrm>
    </dsp:sp>
    <dsp:sp modelId="{1C796FF2-4462-4721-84F2-93B79964F670}">
      <dsp:nvSpPr>
        <dsp:cNvPr id="0" name=""/>
        <dsp:cNvSpPr/>
      </dsp:nvSpPr>
      <dsp:spPr>
        <a:xfrm>
          <a:off x="3255253" y="979435"/>
          <a:ext cx="3250486" cy="832577"/>
        </a:xfrm>
        <a:prstGeom prst="rect">
          <a:avLst/>
        </a:prstGeom>
        <a:solidFill>
          <a:srgbClr val="1C4587">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464" tIns="27940" rIns="156464" bIns="27940" numCol="1" spcCol="1270" anchor="ctr" anchorCtr="0">
          <a:noAutofit/>
        </a:bodyPr>
        <a:lstStyle/>
        <a:p>
          <a:pPr marL="0" lvl="0" indent="0" algn="ctr" defTabSz="977900">
            <a:lnSpc>
              <a:spcPct val="90000"/>
            </a:lnSpc>
            <a:spcBef>
              <a:spcPct val="0"/>
            </a:spcBef>
            <a:spcAft>
              <a:spcPct val="35000"/>
            </a:spcAft>
            <a:buNone/>
          </a:pPr>
          <a:r>
            <a:rPr lang="en-US" sz="2200" kern="1200">
              <a:solidFill>
                <a:srgbClr val="FFFFFF"/>
              </a:solidFill>
              <a:latin typeface="Calibri" panose="020F0502020204030204"/>
              <a:ea typeface="+mn-ea"/>
              <a:cs typeface="+mn-cs"/>
            </a:rPr>
            <a:t>Shoulder Width</a:t>
          </a:r>
        </a:p>
        <a:p>
          <a:pPr marL="0" lvl="0" indent="0" algn="ctr" defTabSz="977900">
            <a:lnSpc>
              <a:spcPct val="90000"/>
            </a:lnSpc>
            <a:spcBef>
              <a:spcPct val="0"/>
            </a:spcBef>
            <a:spcAft>
              <a:spcPct val="35000"/>
            </a:spcAft>
            <a:buNone/>
          </a:pPr>
          <a:r>
            <a:rPr lang="en-US" sz="2200" b="1" kern="1200">
              <a:solidFill>
                <a:srgbClr val="FFFFFF"/>
              </a:solidFill>
              <a:latin typeface="Calibri" panose="020F0502020204030204"/>
              <a:ea typeface="+mn-ea"/>
              <a:cs typeface="+mn-cs"/>
            </a:rPr>
            <a:t>25 Feet</a:t>
          </a:r>
        </a:p>
      </dsp:txBody>
      <dsp:txXfrm>
        <a:off x="3255253" y="979435"/>
        <a:ext cx="3250486" cy="832577"/>
      </dsp:txXfrm>
    </dsp:sp>
    <dsp:sp modelId="{50370A64-EC10-4285-98B5-25C8BCB41558}">
      <dsp:nvSpPr>
        <dsp:cNvPr id="0" name=""/>
        <dsp:cNvSpPr/>
      </dsp:nvSpPr>
      <dsp:spPr>
        <a:xfrm>
          <a:off x="6505739" y="979435"/>
          <a:ext cx="3250486" cy="832577"/>
        </a:xfrm>
        <a:prstGeom prst="rect">
          <a:avLst/>
        </a:prstGeom>
        <a:solidFill>
          <a:srgbClr val="1C4587">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464" tIns="27940" rIns="156464" bIns="27940" numCol="1" spcCol="1270" anchor="ctr" anchorCtr="0">
          <a:noAutofit/>
        </a:bodyPr>
        <a:lstStyle/>
        <a:p>
          <a:pPr marL="0" lvl="0" indent="0" algn="ctr" defTabSz="977900">
            <a:lnSpc>
              <a:spcPct val="90000"/>
            </a:lnSpc>
            <a:spcBef>
              <a:spcPct val="0"/>
            </a:spcBef>
            <a:spcAft>
              <a:spcPct val="35000"/>
            </a:spcAft>
            <a:buNone/>
          </a:pPr>
          <a:r>
            <a:rPr lang="en-US" sz="2200" kern="1200">
              <a:solidFill>
                <a:srgbClr val="FFFFFF"/>
              </a:solidFill>
              <a:latin typeface="Calibri" panose="020F0502020204030204"/>
              <a:ea typeface="+mn-ea"/>
              <a:cs typeface="+mn-cs"/>
            </a:rPr>
            <a:t>Blast Pad Width</a:t>
          </a:r>
        </a:p>
        <a:p>
          <a:pPr marL="0" lvl="0" indent="0" algn="ctr" defTabSz="977900">
            <a:lnSpc>
              <a:spcPct val="90000"/>
            </a:lnSpc>
            <a:spcBef>
              <a:spcPct val="0"/>
            </a:spcBef>
            <a:spcAft>
              <a:spcPct val="35000"/>
            </a:spcAft>
            <a:buNone/>
          </a:pPr>
          <a:r>
            <a:rPr lang="en-US" sz="2200" b="1" kern="1200">
              <a:solidFill>
                <a:srgbClr val="FFFFFF"/>
              </a:solidFill>
              <a:latin typeface="Calibri" panose="020F0502020204030204"/>
              <a:ea typeface="+mn-ea"/>
              <a:cs typeface="+mn-cs"/>
            </a:rPr>
            <a:t>200 Feet</a:t>
          </a:r>
        </a:p>
      </dsp:txBody>
      <dsp:txXfrm>
        <a:off x="6505739" y="979435"/>
        <a:ext cx="3250486" cy="83257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DAC70A-2AC7-43CD-A557-214FDBF064FE}">
      <dsp:nvSpPr>
        <dsp:cNvPr id="0" name=""/>
        <dsp:cNvSpPr/>
      </dsp:nvSpPr>
      <dsp:spPr>
        <a:xfrm>
          <a:off x="4837" y="257048"/>
          <a:ext cx="1649632" cy="8248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0485" tIns="46990" rIns="70485" bIns="46990" numCol="1" spcCol="1270" anchor="ctr" anchorCtr="0">
          <a:noAutofit/>
        </a:bodyPr>
        <a:lstStyle/>
        <a:p>
          <a:pPr marL="0" lvl="0" indent="0" algn="ctr" defTabSz="1644650" rtl="0">
            <a:lnSpc>
              <a:spcPct val="90000"/>
            </a:lnSpc>
            <a:spcBef>
              <a:spcPct val="0"/>
            </a:spcBef>
            <a:spcAft>
              <a:spcPct val="35000"/>
            </a:spcAft>
            <a:buNone/>
          </a:pPr>
          <a:r>
            <a:rPr lang="en-US" sz="3700" b="0" kern="1200">
              <a:latin typeface="Calibri"/>
              <a:cs typeface="Calibri"/>
            </a:rPr>
            <a:t>TDG 1A</a:t>
          </a:r>
        </a:p>
      </dsp:txBody>
      <dsp:txXfrm>
        <a:off x="28995" y="281206"/>
        <a:ext cx="1601316" cy="776500"/>
      </dsp:txXfrm>
    </dsp:sp>
    <dsp:sp modelId="{7E223680-E94E-4DAD-A008-86EB60964485}">
      <dsp:nvSpPr>
        <dsp:cNvPr id="0" name=""/>
        <dsp:cNvSpPr/>
      </dsp:nvSpPr>
      <dsp:spPr>
        <a:xfrm>
          <a:off x="169800" y="1081864"/>
          <a:ext cx="164963" cy="618612"/>
        </a:xfrm>
        <a:custGeom>
          <a:avLst/>
          <a:gdLst/>
          <a:ahLst/>
          <a:cxnLst/>
          <a:rect l="0" t="0" r="0" b="0"/>
          <a:pathLst>
            <a:path>
              <a:moveTo>
                <a:pt x="0" y="0"/>
              </a:moveTo>
              <a:lnTo>
                <a:pt x="0" y="618612"/>
              </a:lnTo>
              <a:lnTo>
                <a:pt x="164963" y="61861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E235E62-460B-4231-BCE6-938213C9D1E6}">
      <dsp:nvSpPr>
        <dsp:cNvPr id="0" name=""/>
        <dsp:cNvSpPr/>
      </dsp:nvSpPr>
      <dsp:spPr>
        <a:xfrm>
          <a:off x="334764" y="1288068"/>
          <a:ext cx="1319706" cy="82481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rtl="0">
            <a:lnSpc>
              <a:spcPct val="90000"/>
            </a:lnSpc>
            <a:spcBef>
              <a:spcPct val="0"/>
            </a:spcBef>
            <a:spcAft>
              <a:spcPct val="35000"/>
            </a:spcAft>
            <a:buNone/>
          </a:pPr>
          <a:r>
            <a:rPr lang="en-US" sz="2000" b="0" kern="1200">
              <a:latin typeface="Calibri"/>
              <a:cs typeface="Calibri"/>
            </a:rPr>
            <a:t>Beechcraft Baron 55</a:t>
          </a:r>
        </a:p>
      </dsp:txBody>
      <dsp:txXfrm>
        <a:off x="358922" y="1312226"/>
        <a:ext cx="1271390" cy="776500"/>
      </dsp:txXfrm>
    </dsp:sp>
    <dsp:sp modelId="{71652070-96AC-4058-BBD1-8A4FCBB1F4D5}">
      <dsp:nvSpPr>
        <dsp:cNvPr id="0" name=""/>
        <dsp:cNvSpPr/>
      </dsp:nvSpPr>
      <dsp:spPr>
        <a:xfrm>
          <a:off x="169800" y="1081864"/>
          <a:ext cx="164963" cy="1649632"/>
        </a:xfrm>
        <a:custGeom>
          <a:avLst/>
          <a:gdLst/>
          <a:ahLst/>
          <a:cxnLst/>
          <a:rect l="0" t="0" r="0" b="0"/>
          <a:pathLst>
            <a:path>
              <a:moveTo>
                <a:pt x="0" y="0"/>
              </a:moveTo>
              <a:lnTo>
                <a:pt x="0" y="1649632"/>
              </a:lnTo>
              <a:lnTo>
                <a:pt x="164963" y="164963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20AFFFA-A21B-4459-871E-B4E1E61D1E47}">
      <dsp:nvSpPr>
        <dsp:cNvPr id="0" name=""/>
        <dsp:cNvSpPr/>
      </dsp:nvSpPr>
      <dsp:spPr>
        <a:xfrm>
          <a:off x="334764" y="2319089"/>
          <a:ext cx="1319706" cy="82481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rtl="0">
            <a:lnSpc>
              <a:spcPct val="90000"/>
            </a:lnSpc>
            <a:spcBef>
              <a:spcPct val="0"/>
            </a:spcBef>
            <a:spcAft>
              <a:spcPct val="35000"/>
            </a:spcAft>
            <a:buNone/>
          </a:pPr>
          <a:r>
            <a:rPr lang="en-US" sz="2000" b="0" kern="1200">
              <a:latin typeface="Calibri"/>
              <a:cs typeface="Calibri"/>
            </a:rPr>
            <a:t>King Air A90</a:t>
          </a:r>
        </a:p>
      </dsp:txBody>
      <dsp:txXfrm>
        <a:off x="358922" y="2343247"/>
        <a:ext cx="1271390" cy="776500"/>
      </dsp:txXfrm>
    </dsp:sp>
    <dsp:sp modelId="{A44F95AC-DBAA-4FCD-A326-0A14E99C1A24}">
      <dsp:nvSpPr>
        <dsp:cNvPr id="0" name=""/>
        <dsp:cNvSpPr/>
      </dsp:nvSpPr>
      <dsp:spPr>
        <a:xfrm>
          <a:off x="169800" y="1081864"/>
          <a:ext cx="164963" cy="2680653"/>
        </a:xfrm>
        <a:custGeom>
          <a:avLst/>
          <a:gdLst/>
          <a:ahLst/>
          <a:cxnLst/>
          <a:rect l="0" t="0" r="0" b="0"/>
          <a:pathLst>
            <a:path>
              <a:moveTo>
                <a:pt x="0" y="0"/>
              </a:moveTo>
              <a:lnTo>
                <a:pt x="0" y="2680653"/>
              </a:lnTo>
              <a:lnTo>
                <a:pt x="164963" y="268065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26EA4E3-EE05-4C8F-A259-7C2C065A2453}">
      <dsp:nvSpPr>
        <dsp:cNvPr id="0" name=""/>
        <dsp:cNvSpPr/>
      </dsp:nvSpPr>
      <dsp:spPr>
        <a:xfrm>
          <a:off x="334764" y="3350109"/>
          <a:ext cx="1319706" cy="82481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rtl="0">
            <a:lnSpc>
              <a:spcPct val="90000"/>
            </a:lnSpc>
            <a:spcBef>
              <a:spcPct val="0"/>
            </a:spcBef>
            <a:spcAft>
              <a:spcPct val="35000"/>
            </a:spcAft>
            <a:buNone/>
          </a:pPr>
          <a:r>
            <a:rPr lang="en-US" sz="2000" b="0" kern="1200">
              <a:latin typeface="Calibri"/>
              <a:cs typeface="Calibri"/>
            </a:rPr>
            <a:t>Cessna 172</a:t>
          </a:r>
        </a:p>
      </dsp:txBody>
      <dsp:txXfrm>
        <a:off x="358922" y="3374267"/>
        <a:ext cx="1271390" cy="776500"/>
      </dsp:txXfrm>
    </dsp:sp>
    <dsp:sp modelId="{ABD40557-2AD1-4D71-A48D-5901789D3279}">
      <dsp:nvSpPr>
        <dsp:cNvPr id="0" name=""/>
        <dsp:cNvSpPr/>
      </dsp:nvSpPr>
      <dsp:spPr>
        <a:xfrm>
          <a:off x="2066878" y="257048"/>
          <a:ext cx="1649632" cy="8248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0485" tIns="46990" rIns="70485" bIns="46990" numCol="1" spcCol="1270" anchor="ctr" anchorCtr="0">
          <a:noAutofit/>
        </a:bodyPr>
        <a:lstStyle/>
        <a:p>
          <a:pPr marL="0" lvl="0" indent="0" algn="ctr" defTabSz="1644650">
            <a:lnSpc>
              <a:spcPct val="90000"/>
            </a:lnSpc>
            <a:spcBef>
              <a:spcPct val="0"/>
            </a:spcBef>
            <a:spcAft>
              <a:spcPct val="35000"/>
            </a:spcAft>
            <a:buNone/>
          </a:pPr>
          <a:r>
            <a:rPr lang="en-US" sz="3700" b="0" kern="1200">
              <a:latin typeface="Calibri"/>
              <a:cs typeface="Calibri"/>
            </a:rPr>
            <a:t>TDG 1B</a:t>
          </a:r>
        </a:p>
      </dsp:txBody>
      <dsp:txXfrm>
        <a:off x="2091036" y="281206"/>
        <a:ext cx="1601316" cy="776500"/>
      </dsp:txXfrm>
    </dsp:sp>
    <dsp:sp modelId="{4F3E6B66-2F28-461C-A09B-F7C59C7015D4}">
      <dsp:nvSpPr>
        <dsp:cNvPr id="0" name=""/>
        <dsp:cNvSpPr/>
      </dsp:nvSpPr>
      <dsp:spPr>
        <a:xfrm>
          <a:off x="2231841" y="1081864"/>
          <a:ext cx="164963" cy="618612"/>
        </a:xfrm>
        <a:custGeom>
          <a:avLst/>
          <a:gdLst/>
          <a:ahLst/>
          <a:cxnLst/>
          <a:rect l="0" t="0" r="0" b="0"/>
          <a:pathLst>
            <a:path>
              <a:moveTo>
                <a:pt x="0" y="0"/>
              </a:moveTo>
              <a:lnTo>
                <a:pt x="0" y="618612"/>
              </a:lnTo>
              <a:lnTo>
                <a:pt x="164963" y="61861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91FACE9-D404-4D00-844D-DD5840F07543}">
      <dsp:nvSpPr>
        <dsp:cNvPr id="0" name=""/>
        <dsp:cNvSpPr/>
      </dsp:nvSpPr>
      <dsp:spPr>
        <a:xfrm>
          <a:off x="2396804" y="1288068"/>
          <a:ext cx="1319706" cy="82481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rtl="0">
            <a:lnSpc>
              <a:spcPct val="90000"/>
            </a:lnSpc>
            <a:spcBef>
              <a:spcPct val="0"/>
            </a:spcBef>
            <a:spcAft>
              <a:spcPct val="35000"/>
            </a:spcAft>
            <a:buNone/>
          </a:pPr>
          <a:r>
            <a:rPr lang="en-US" sz="2000" b="0" kern="1200">
              <a:latin typeface="Calibri"/>
              <a:cs typeface="Calibri"/>
            </a:rPr>
            <a:t>Air Tractor AT-802</a:t>
          </a:r>
        </a:p>
      </dsp:txBody>
      <dsp:txXfrm>
        <a:off x="2420962" y="1312226"/>
        <a:ext cx="1271390" cy="776500"/>
      </dsp:txXfrm>
    </dsp:sp>
    <dsp:sp modelId="{75892588-FA7C-4880-BD90-DF84CA9390B2}">
      <dsp:nvSpPr>
        <dsp:cNvPr id="0" name=""/>
        <dsp:cNvSpPr/>
      </dsp:nvSpPr>
      <dsp:spPr>
        <a:xfrm>
          <a:off x="2231841" y="1081864"/>
          <a:ext cx="164963" cy="1649632"/>
        </a:xfrm>
        <a:custGeom>
          <a:avLst/>
          <a:gdLst/>
          <a:ahLst/>
          <a:cxnLst/>
          <a:rect l="0" t="0" r="0" b="0"/>
          <a:pathLst>
            <a:path>
              <a:moveTo>
                <a:pt x="0" y="0"/>
              </a:moveTo>
              <a:lnTo>
                <a:pt x="0" y="1649632"/>
              </a:lnTo>
              <a:lnTo>
                <a:pt x="164963" y="164963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0B36966-700B-4130-AD59-92E9D53F1987}">
      <dsp:nvSpPr>
        <dsp:cNvPr id="0" name=""/>
        <dsp:cNvSpPr/>
      </dsp:nvSpPr>
      <dsp:spPr>
        <a:xfrm>
          <a:off x="2396804" y="2319089"/>
          <a:ext cx="1319706" cy="82481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rtl="0">
            <a:lnSpc>
              <a:spcPct val="90000"/>
            </a:lnSpc>
            <a:spcBef>
              <a:spcPct val="0"/>
            </a:spcBef>
            <a:spcAft>
              <a:spcPct val="35000"/>
            </a:spcAft>
            <a:buNone/>
          </a:pPr>
          <a:r>
            <a:rPr lang="en-US" sz="2000" b="0" kern="1200">
              <a:latin typeface="Calibri"/>
              <a:cs typeface="Calibri"/>
            </a:rPr>
            <a:t>Citation III</a:t>
          </a:r>
        </a:p>
      </dsp:txBody>
      <dsp:txXfrm>
        <a:off x="2420962" y="2343247"/>
        <a:ext cx="1271390" cy="776500"/>
      </dsp:txXfrm>
    </dsp:sp>
    <dsp:sp modelId="{9633940C-F169-4E29-9388-9ABB5F199D1A}">
      <dsp:nvSpPr>
        <dsp:cNvPr id="0" name=""/>
        <dsp:cNvSpPr/>
      </dsp:nvSpPr>
      <dsp:spPr>
        <a:xfrm>
          <a:off x="2231841" y="1081864"/>
          <a:ext cx="164963" cy="2680653"/>
        </a:xfrm>
        <a:custGeom>
          <a:avLst/>
          <a:gdLst/>
          <a:ahLst/>
          <a:cxnLst/>
          <a:rect l="0" t="0" r="0" b="0"/>
          <a:pathLst>
            <a:path>
              <a:moveTo>
                <a:pt x="0" y="0"/>
              </a:moveTo>
              <a:lnTo>
                <a:pt x="0" y="2680653"/>
              </a:lnTo>
              <a:lnTo>
                <a:pt x="164963" y="268065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2B47E72-34AD-418C-82A2-5ED6CDB00EEB}">
      <dsp:nvSpPr>
        <dsp:cNvPr id="0" name=""/>
        <dsp:cNvSpPr/>
      </dsp:nvSpPr>
      <dsp:spPr>
        <a:xfrm>
          <a:off x="2396804" y="3350109"/>
          <a:ext cx="1319706" cy="82481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rtl="0">
            <a:lnSpc>
              <a:spcPct val="90000"/>
            </a:lnSpc>
            <a:spcBef>
              <a:spcPct val="0"/>
            </a:spcBef>
            <a:spcAft>
              <a:spcPct val="35000"/>
            </a:spcAft>
            <a:buNone/>
          </a:pPr>
          <a:r>
            <a:rPr lang="en-US" sz="2000" b="0" kern="1200">
              <a:latin typeface="Calibri"/>
              <a:cs typeface="Calibri"/>
            </a:rPr>
            <a:t>CRJ 200</a:t>
          </a:r>
        </a:p>
      </dsp:txBody>
      <dsp:txXfrm>
        <a:off x="2420962" y="3374267"/>
        <a:ext cx="1271390" cy="776500"/>
      </dsp:txXfrm>
    </dsp:sp>
    <dsp:sp modelId="{28691BD7-F65B-488F-BC5D-7C091EE9E763}">
      <dsp:nvSpPr>
        <dsp:cNvPr id="0" name=""/>
        <dsp:cNvSpPr/>
      </dsp:nvSpPr>
      <dsp:spPr>
        <a:xfrm>
          <a:off x="4128919" y="257048"/>
          <a:ext cx="1649632" cy="8248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0485" tIns="46990" rIns="70485" bIns="46990" numCol="1" spcCol="1270" anchor="ctr" anchorCtr="0">
          <a:noAutofit/>
        </a:bodyPr>
        <a:lstStyle/>
        <a:p>
          <a:pPr marL="0" lvl="0" indent="0" algn="ctr" defTabSz="1644650">
            <a:lnSpc>
              <a:spcPct val="90000"/>
            </a:lnSpc>
            <a:spcBef>
              <a:spcPct val="0"/>
            </a:spcBef>
            <a:spcAft>
              <a:spcPct val="35000"/>
            </a:spcAft>
            <a:buNone/>
          </a:pPr>
          <a:r>
            <a:rPr lang="en-US" sz="3700" b="0" kern="1200">
              <a:latin typeface="Calibri"/>
              <a:cs typeface="Calibri"/>
            </a:rPr>
            <a:t>TDG 2A</a:t>
          </a:r>
        </a:p>
      </dsp:txBody>
      <dsp:txXfrm>
        <a:off x="4153077" y="281206"/>
        <a:ext cx="1601316" cy="776500"/>
      </dsp:txXfrm>
    </dsp:sp>
    <dsp:sp modelId="{7931108A-5C06-497A-9C4E-38FFBE537E16}">
      <dsp:nvSpPr>
        <dsp:cNvPr id="0" name=""/>
        <dsp:cNvSpPr/>
      </dsp:nvSpPr>
      <dsp:spPr>
        <a:xfrm>
          <a:off x="4293882" y="1081864"/>
          <a:ext cx="164963" cy="618612"/>
        </a:xfrm>
        <a:custGeom>
          <a:avLst/>
          <a:gdLst/>
          <a:ahLst/>
          <a:cxnLst/>
          <a:rect l="0" t="0" r="0" b="0"/>
          <a:pathLst>
            <a:path>
              <a:moveTo>
                <a:pt x="0" y="0"/>
              </a:moveTo>
              <a:lnTo>
                <a:pt x="0" y="618612"/>
              </a:lnTo>
              <a:lnTo>
                <a:pt x="164963" y="61861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205B533-7A9F-4A2B-A928-F9E1340EADA3}">
      <dsp:nvSpPr>
        <dsp:cNvPr id="0" name=""/>
        <dsp:cNvSpPr/>
      </dsp:nvSpPr>
      <dsp:spPr>
        <a:xfrm>
          <a:off x="4458845" y="1288068"/>
          <a:ext cx="1319706" cy="82481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rtl="0">
            <a:lnSpc>
              <a:spcPct val="90000"/>
            </a:lnSpc>
            <a:spcBef>
              <a:spcPct val="0"/>
            </a:spcBef>
            <a:spcAft>
              <a:spcPct val="35000"/>
            </a:spcAft>
            <a:buNone/>
          </a:pPr>
          <a:r>
            <a:rPr lang="en-US" sz="2000" b="0" kern="1200">
              <a:latin typeface="Calibri"/>
              <a:cs typeface="Calibri"/>
            </a:rPr>
            <a:t>Piper PA-42</a:t>
          </a:r>
        </a:p>
      </dsp:txBody>
      <dsp:txXfrm>
        <a:off x="4483003" y="1312226"/>
        <a:ext cx="1271390" cy="776500"/>
      </dsp:txXfrm>
    </dsp:sp>
    <dsp:sp modelId="{14A22518-530B-4DAB-912D-9F5E2C528914}">
      <dsp:nvSpPr>
        <dsp:cNvPr id="0" name=""/>
        <dsp:cNvSpPr/>
      </dsp:nvSpPr>
      <dsp:spPr>
        <a:xfrm>
          <a:off x="4293882" y="1081864"/>
          <a:ext cx="164963" cy="1649632"/>
        </a:xfrm>
        <a:custGeom>
          <a:avLst/>
          <a:gdLst/>
          <a:ahLst/>
          <a:cxnLst/>
          <a:rect l="0" t="0" r="0" b="0"/>
          <a:pathLst>
            <a:path>
              <a:moveTo>
                <a:pt x="0" y="0"/>
              </a:moveTo>
              <a:lnTo>
                <a:pt x="0" y="1649632"/>
              </a:lnTo>
              <a:lnTo>
                <a:pt x="164963" y="164963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AB8711C-20D3-47E3-BCBF-440DACAE08A6}">
      <dsp:nvSpPr>
        <dsp:cNvPr id="0" name=""/>
        <dsp:cNvSpPr/>
      </dsp:nvSpPr>
      <dsp:spPr>
        <a:xfrm>
          <a:off x="4458845" y="2319089"/>
          <a:ext cx="1319706" cy="82481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0" kern="1200">
              <a:latin typeface="Calibri"/>
              <a:cs typeface="Calibri"/>
            </a:rPr>
            <a:t>King Air 200 &amp; 300</a:t>
          </a:r>
        </a:p>
      </dsp:txBody>
      <dsp:txXfrm>
        <a:off x="4483003" y="2343247"/>
        <a:ext cx="1271390" cy="776500"/>
      </dsp:txXfrm>
    </dsp:sp>
    <dsp:sp modelId="{43E3C1A3-6373-4748-8169-68513401F593}">
      <dsp:nvSpPr>
        <dsp:cNvPr id="0" name=""/>
        <dsp:cNvSpPr/>
      </dsp:nvSpPr>
      <dsp:spPr>
        <a:xfrm>
          <a:off x="4293882" y="1081864"/>
          <a:ext cx="164963" cy="2680653"/>
        </a:xfrm>
        <a:custGeom>
          <a:avLst/>
          <a:gdLst/>
          <a:ahLst/>
          <a:cxnLst/>
          <a:rect l="0" t="0" r="0" b="0"/>
          <a:pathLst>
            <a:path>
              <a:moveTo>
                <a:pt x="0" y="0"/>
              </a:moveTo>
              <a:lnTo>
                <a:pt x="0" y="2680653"/>
              </a:lnTo>
              <a:lnTo>
                <a:pt x="164963" y="268065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E6CD62C-9485-43A6-98EF-C902FAA408FA}">
      <dsp:nvSpPr>
        <dsp:cNvPr id="0" name=""/>
        <dsp:cNvSpPr/>
      </dsp:nvSpPr>
      <dsp:spPr>
        <a:xfrm>
          <a:off x="4458845" y="3350109"/>
          <a:ext cx="1319706" cy="82481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0" kern="1200">
              <a:latin typeface="Calibri"/>
              <a:cs typeface="Calibri"/>
            </a:rPr>
            <a:t>Citation CJ2 &amp; V</a:t>
          </a:r>
        </a:p>
      </dsp:txBody>
      <dsp:txXfrm>
        <a:off x="4483003" y="3374267"/>
        <a:ext cx="1271390" cy="776500"/>
      </dsp:txXfrm>
    </dsp:sp>
    <dsp:sp modelId="{6A8EBF8B-6303-4F8E-989D-87BEDB12A87B}">
      <dsp:nvSpPr>
        <dsp:cNvPr id="0" name=""/>
        <dsp:cNvSpPr/>
      </dsp:nvSpPr>
      <dsp:spPr>
        <a:xfrm>
          <a:off x="4293882" y="1081864"/>
          <a:ext cx="164963" cy="3711673"/>
        </a:xfrm>
        <a:custGeom>
          <a:avLst/>
          <a:gdLst/>
          <a:ahLst/>
          <a:cxnLst/>
          <a:rect l="0" t="0" r="0" b="0"/>
          <a:pathLst>
            <a:path>
              <a:moveTo>
                <a:pt x="0" y="0"/>
              </a:moveTo>
              <a:lnTo>
                <a:pt x="0" y="3711673"/>
              </a:lnTo>
              <a:lnTo>
                <a:pt x="164963" y="371167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9C5354D-D316-4D31-A056-CEA39189070A}">
      <dsp:nvSpPr>
        <dsp:cNvPr id="0" name=""/>
        <dsp:cNvSpPr/>
      </dsp:nvSpPr>
      <dsp:spPr>
        <a:xfrm>
          <a:off x="4458845" y="4381130"/>
          <a:ext cx="1319706" cy="82481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0" kern="1200">
              <a:latin typeface="Calibri"/>
              <a:cs typeface="Calibri"/>
            </a:rPr>
            <a:t>Gulfstream IV</a:t>
          </a:r>
        </a:p>
      </dsp:txBody>
      <dsp:txXfrm>
        <a:off x="4483003" y="4405288"/>
        <a:ext cx="1271390" cy="776500"/>
      </dsp:txXfrm>
    </dsp:sp>
    <dsp:sp modelId="{378321C5-3F6D-4326-96E0-5573F55583D5}">
      <dsp:nvSpPr>
        <dsp:cNvPr id="0" name=""/>
        <dsp:cNvSpPr/>
      </dsp:nvSpPr>
      <dsp:spPr>
        <a:xfrm>
          <a:off x="6190959" y="257048"/>
          <a:ext cx="1649632" cy="8248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0485" tIns="46990" rIns="70485" bIns="46990" numCol="1" spcCol="1270" anchor="ctr" anchorCtr="0">
          <a:noAutofit/>
        </a:bodyPr>
        <a:lstStyle/>
        <a:p>
          <a:pPr marL="0" lvl="0" indent="0" algn="ctr" defTabSz="1644650">
            <a:lnSpc>
              <a:spcPct val="90000"/>
            </a:lnSpc>
            <a:spcBef>
              <a:spcPct val="0"/>
            </a:spcBef>
            <a:spcAft>
              <a:spcPct val="35000"/>
            </a:spcAft>
            <a:buNone/>
          </a:pPr>
          <a:r>
            <a:rPr lang="en-US" sz="3700" b="0" kern="1200">
              <a:latin typeface="Calibri"/>
              <a:cs typeface="Calibri"/>
            </a:rPr>
            <a:t>TDG 2B</a:t>
          </a:r>
        </a:p>
      </dsp:txBody>
      <dsp:txXfrm>
        <a:off x="6215117" y="281206"/>
        <a:ext cx="1601316" cy="776500"/>
      </dsp:txXfrm>
    </dsp:sp>
    <dsp:sp modelId="{E5E19FA6-BA89-43C2-B3D1-E196323EBB09}">
      <dsp:nvSpPr>
        <dsp:cNvPr id="0" name=""/>
        <dsp:cNvSpPr/>
      </dsp:nvSpPr>
      <dsp:spPr>
        <a:xfrm>
          <a:off x="6355923" y="1081864"/>
          <a:ext cx="164963" cy="618612"/>
        </a:xfrm>
        <a:custGeom>
          <a:avLst/>
          <a:gdLst/>
          <a:ahLst/>
          <a:cxnLst/>
          <a:rect l="0" t="0" r="0" b="0"/>
          <a:pathLst>
            <a:path>
              <a:moveTo>
                <a:pt x="0" y="0"/>
              </a:moveTo>
              <a:lnTo>
                <a:pt x="0" y="618612"/>
              </a:lnTo>
              <a:lnTo>
                <a:pt x="164963" y="61861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6E36CB5-9071-4FAD-ACE4-2C3D91996F03}">
      <dsp:nvSpPr>
        <dsp:cNvPr id="0" name=""/>
        <dsp:cNvSpPr/>
      </dsp:nvSpPr>
      <dsp:spPr>
        <a:xfrm>
          <a:off x="6520886" y="1288068"/>
          <a:ext cx="1319706" cy="82481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rtl="0">
            <a:lnSpc>
              <a:spcPct val="90000"/>
            </a:lnSpc>
            <a:spcBef>
              <a:spcPct val="0"/>
            </a:spcBef>
            <a:spcAft>
              <a:spcPct val="35000"/>
            </a:spcAft>
            <a:buNone/>
          </a:pPr>
          <a:r>
            <a:rPr lang="en-US" sz="2000" b="0" kern="1200">
              <a:latin typeface="Calibri"/>
              <a:cs typeface="Calibri"/>
            </a:rPr>
            <a:t>CRJ 700 &amp; 900</a:t>
          </a:r>
        </a:p>
      </dsp:txBody>
      <dsp:txXfrm>
        <a:off x="6545044" y="1312226"/>
        <a:ext cx="1271390" cy="776500"/>
      </dsp:txXfrm>
    </dsp:sp>
    <dsp:sp modelId="{2F8F4840-4F59-4DC6-B91E-1EE3003D20C2}">
      <dsp:nvSpPr>
        <dsp:cNvPr id="0" name=""/>
        <dsp:cNvSpPr/>
      </dsp:nvSpPr>
      <dsp:spPr>
        <a:xfrm>
          <a:off x="6355923" y="1081864"/>
          <a:ext cx="164963" cy="1649632"/>
        </a:xfrm>
        <a:custGeom>
          <a:avLst/>
          <a:gdLst/>
          <a:ahLst/>
          <a:cxnLst/>
          <a:rect l="0" t="0" r="0" b="0"/>
          <a:pathLst>
            <a:path>
              <a:moveTo>
                <a:pt x="0" y="0"/>
              </a:moveTo>
              <a:lnTo>
                <a:pt x="0" y="1649632"/>
              </a:lnTo>
              <a:lnTo>
                <a:pt x="164963" y="164963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B1478C9-C611-4422-AD2C-D4D103DB0CB3}">
      <dsp:nvSpPr>
        <dsp:cNvPr id="0" name=""/>
        <dsp:cNvSpPr/>
      </dsp:nvSpPr>
      <dsp:spPr>
        <a:xfrm>
          <a:off x="6520886" y="2319089"/>
          <a:ext cx="1319706" cy="82481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rtl="0">
            <a:lnSpc>
              <a:spcPct val="90000"/>
            </a:lnSpc>
            <a:spcBef>
              <a:spcPct val="0"/>
            </a:spcBef>
            <a:spcAft>
              <a:spcPct val="35000"/>
            </a:spcAft>
            <a:buNone/>
          </a:pPr>
          <a:r>
            <a:rPr lang="en-US" sz="2000" b="0" kern="1200">
              <a:latin typeface="Calibri"/>
              <a:cs typeface="Calibri"/>
            </a:rPr>
            <a:t>Embraer EMB 145</a:t>
          </a:r>
        </a:p>
      </dsp:txBody>
      <dsp:txXfrm>
        <a:off x="6545044" y="2343247"/>
        <a:ext cx="1271390" cy="776500"/>
      </dsp:txXfrm>
    </dsp:sp>
    <dsp:sp modelId="{9A6E63CE-8B77-4C36-B86D-D308898A482A}">
      <dsp:nvSpPr>
        <dsp:cNvPr id="0" name=""/>
        <dsp:cNvSpPr/>
      </dsp:nvSpPr>
      <dsp:spPr>
        <a:xfrm>
          <a:off x="6355923" y="1081864"/>
          <a:ext cx="164963" cy="2680653"/>
        </a:xfrm>
        <a:custGeom>
          <a:avLst/>
          <a:gdLst/>
          <a:ahLst/>
          <a:cxnLst/>
          <a:rect l="0" t="0" r="0" b="0"/>
          <a:pathLst>
            <a:path>
              <a:moveTo>
                <a:pt x="0" y="0"/>
              </a:moveTo>
              <a:lnTo>
                <a:pt x="0" y="2680653"/>
              </a:lnTo>
              <a:lnTo>
                <a:pt x="164963" y="268065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73CCB1B-4FFD-4049-87D4-642E38992019}">
      <dsp:nvSpPr>
        <dsp:cNvPr id="0" name=""/>
        <dsp:cNvSpPr/>
      </dsp:nvSpPr>
      <dsp:spPr>
        <a:xfrm>
          <a:off x="6520886" y="3350109"/>
          <a:ext cx="1319706" cy="82481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0" kern="1200">
              <a:latin typeface="Calibri"/>
              <a:cs typeface="Calibri"/>
            </a:rPr>
            <a:t>Boeing 717-200</a:t>
          </a:r>
        </a:p>
      </dsp:txBody>
      <dsp:txXfrm>
        <a:off x="6545044" y="3374267"/>
        <a:ext cx="1271390" cy="776500"/>
      </dsp:txXfrm>
    </dsp:sp>
    <dsp:sp modelId="{B70F6506-62C5-4DDC-B045-5EE515FF2764}">
      <dsp:nvSpPr>
        <dsp:cNvPr id="0" name=""/>
        <dsp:cNvSpPr/>
      </dsp:nvSpPr>
      <dsp:spPr>
        <a:xfrm>
          <a:off x="8253000" y="257048"/>
          <a:ext cx="1649632" cy="8248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0485" tIns="46990" rIns="70485" bIns="46990" numCol="1" spcCol="1270" anchor="ctr" anchorCtr="0">
          <a:noAutofit/>
        </a:bodyPr>
        <a:lstStyle/>
        <a:p>
          <a:pPr marL="0" lvl="0" indent="0" algn="ctr" defTabSz="1644650" rtl="0">
            <a:lnSpc>
              <a:spcPct val="90000"/>
            </a:lnSpc>
            <a:spcBef>
              <a:spcPct val="0"/>
            </a:spcBef>
            <a:spcAft>
              <a:spcPct val="35000"/>
            </a:spcAft>
            <a:buNone/>
          </a:pPr>
          <a:r>
            <a:rPr lang="en-US" sz="3700" b="0" kern="1200">
              <a:latin typeface="Calibri"/>
              <a:cs typeface="Calibri"/>
            </a:rPr>
            <a:t>TDG 3</a:t>
          </a:r>
        </a:p>
      </dsp:txBody>
      <dsp:txXfrm>
        <a:off x="8277158" y="281206"/>
        <a:ext cx="1601316" cy="776500"/>
      </dsp:txXfrm>
    </dsp:sp>
    <dsp:sp modelId="{ACED86F9-C515-4D5E-98E8-57DBB8972029}">
      <dsp:nvSpPr>
        <dsp:cNvPr id="0" name=""/>
        <dsp:cNvSpPr/>
      </dsp:nvSpPr>
      <dsp:spPr>
        <a:xfrm>
          <a:off x="8417964" y="1081864"/>
          <a:ext cx="164963" cy="618612"/>
        </a:xfrm>
        <a:custGeom>
          <a:avLst/>
          <a:gdLst/>
          <a:ahLst/>
          <a:cxnLst/>
          <a:rect l="0" t="0" r="0" b="0"/>
          <a:pathLst>
            <a:path>
              <a:moveTo>
                <a:pt x="0" y="0"/>
              </a:moveTo>
              <a:lnTo>
                <a:pt x="0" y="618612"/>
              </a:lnTo>
              <a:lnTo>
                <a:pt x="164963" y="61861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F5C06D4-1851-4270-9B70-543D7CE24DA2}">
      <dsp:nvSpPr>
        <dsp:cNvPr id="0" name=""/>
        <dsp:cNvSpPr/>
      </dsp:nvSpPr>
      <dsp:spPr>
        <a:xfrm>
          <a:off x="8582927" y="1288068"/>
          <a:ext cx="1319706" cy="82481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rtl="0">
            <a:lnSpc>
              <a:spcPct val="90000"/>
            </a:lnSpc>
            <a:spcBef>
              <a:spcPct val="0"/>
            </a:spcBef>
            <a:spcAft>
              <a:spcPct val="35000"/>
            </a:spcAft>
            <a:buNone/>
          </a:pPr>
          <a:r>
            <a:rPr lang="en-US" sz="2000" b="0" kern="1200">
              <a:latin typeface="Calibri"/>
              <a:cs typeface="Calibri"/>
            </a:rPr>
            <a:t>Airbus A320</a:t>
          </a:r>
        </a:p>
      </dsp:txBody>
      <dsp:txXfrm>
        <a:off x="8607085" y="1312226"/>
        <a:ext cx="1271390" cy="776500"/>
      </dsp:txXfrm>
    </dsp:sp>
    <dsp:sp modelId="{904902D9-B5A8-432E-8AC5-E6C0417D8D21}">
      <dsp:nvSpPr>
        <dsp:cNvPr id="0" name=""/>
        <dsp:cNvSpPr/>
      </dsp:nvSpPr>
      <dsp:spPr>
        <a:xfrm>
          <a:off x="8417964" y="1081864"/>
          <a:ext cx="164963" cy="1649632"/>
        </a:xfrm>
        <a:custGeom>
          <a:avLst/>
          <a:gdLst/>
          <a:ahLst/>
          <a:cxnLst/>
          <a:rect l="0" t="0" r="0" b="0"/>
          <a:pathLst>
            <a:path>
              <a:moveTo>
                <a:pt x="0" y="0"/>
              </a:moveTo>
              <a:lnTo>
                <a:pt x="0" y="1649632"/>
              </a:lnTo>
              <a:lnTo>
                <a:pt x="164963" y="164963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5B02A19-11A7-405A-9909-1CEC03A9C81E}">
      <dsp:nvSpPr>
        <dsp:cNvPr id="0" name=""/>
        <dsp:cNvSpPr/>
      </dsp:nvSpPr>
      <dsp:spPr>
        <a:xfrm>
          <a:off x="8582927" y="2319089"/>
          <a:ext cx="1319706" cy="82481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rtl="0">
            <a:lnSpc>
              <a:spcPct val="90000"/>
            </a:lnSpc>
            <a:spcBef>
              <a:spcPct val="0"/>
            </a:spcBef>
            <a:spcAft>
              <a:spcPct val="35000"/>
            </a:spcAft>
            <a:buNone/>
          </a:pPr>
          <a:r>
            <a:rPr lang="en-US" sz="2000" b="0" kern="1200">
              <a:latin typeface="Calibri"/>
              <a:cs typeface="Calibri"/>
            </a:rPr>
            <a:t>Boeing 737-800</a:t>
          </a:r>
        </a:p>
      </dsp:txBody>
      <dsp:txXfrm>
        <a:off x="8607085" y="2343247"/>
        <a:ext cx="1271390" cy="776500"/>
      </dsp:txXfrm>
    </dsp:sp>
    <dsp:sp modelId="{4FC8FF66-342B-44D5-9C95-D1075EA1EB8B}">
      <dsp:nvSpPr>
        <dsp:cNvPr id="0" name=""/>
        <dsp:cNvSpPr/>
      </dsp:nvSpPr>
      <dsp:spPr>
        <a:xfrm>
          <a:off x="8417964" y="1081864"/>
          <a:ext cx="164963" cy="2680653"/>
        </a:xfrm>
        <a:custGeom>
          <a:avLst/>
          <a:gdLst/>
          <a:ahLst/>
          <a:cxnLst/>
          <a:rect l="0" t="0" r="0" b="0"/>
          <a:pathLst>
            <a:path>
              <a:moveTo>
                <a:pt x="0" y="0"/>
              </a:moveTo>
              <a:lnTo>
                <a:pt x="0" y="2680653"/>
              </a:lnTo>
              <a:lnTo>
                <a:pt x="164963" y="268065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681F26B-C570-4121-9505-7AEAB277FF1F}">
      <dsp:nvSpPr>
        <dsp:cNvPr id="0" name=""/>
        <dsp:cNvSpPr/>
      </dsp:nvSpPr>
      <dsp:spPr>
        <a:xfrm>
          <a:off x="8582927" y="3350109"/>
          <a:ext cx="1319706" cy="82481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rtl="0">
            <a:lnSpc>
              <a:spcPct val="90000"/>
            </a:lnSpc>
            <a:spcBef>
              <a:spcPct val="0"/>
            </a:spcBef>
            <a:spcAft>
              <a:spcPct val="35000"/>
            </a:spcAft>
            <a:buNone/>
          </a:pPr>
          <a:r>
            <a:rPr lang="en-US" sz="2000" b="0" kern="1200">
              <a:latin typeface="Calibri"/>
              <a:cs typeface="Calibri"/>
            </a:rPr>
            <a:t>Embraer EMB 175</a:t>
          </a:r>
        </a:p>
      </dsp:txBody>
      <dsp:txXfrm>
        <a:off x="8607085" y="3374267"/>
        <a:ext cx="1271390" cy="776500"/>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9/3/layout/BlockDescendingList">
  <dgm:title val=""/>
  <dgm:desc val=""/>
  <dgm:catLst>
    <dgm:cat type="list" pri="185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13" srcId="10" destId="11" srcOrd="0" destOrd="0"/>
        <dgm:cxn modelId="14" srcId="10" destId="12" srcOrd="0" destOrd="0"/>
        <dgm:cxn modelId="50" srcId="0" destId="20" srcOrd="1" destOrd="0"/>
        <dgm:cxn modelId="23" srcId="20" destId="21" srcOrd="0" destOrd="0"/>
        <dgm:cxn modelId="24" srcId="20" destId="22" srcOrd="0" destOrd="0"/>
        <dgm:cxn modelId="60" srcId="0" destId="30" srcOrd="2" destOrd="0"/>
        <dgm:cxn modelId="33" srcId="30" destId="31" srcOrd="0" destOrd="0"/>
        <dgm:cxn modelId="34" srcId="30" destId="32"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70">
          <dgm:prSet phldr="1"/>
        </dgm:pt>
      </dgm:ptLst>
      <dgm:cxnLst>
        <dgm:cxn modelId="40" srcId="0" destId="10" srcOrd="0" destOrd="0"/>
        <dgm:cxn modelId="50" srcId="0" destId="20" srcOrd="1" destOrd="0"/>
        <dgm:cxn modelId="60" srcId="0" destId="30" srcOrd="2" destOrd="0"/>
        <dgm:cxn modelId="80" srcId="0" destId="7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axis="ch" ptType="node" func="cnt" op="equ" val="1">
        <dgm:alg type="composite">
          <dgm:param type="ar" val="0.5516"/>
        </dgm:alg>
        <dgm:choose name="Name3">
          <dgm:if name="Name4"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l" for="ch" forName="accentShape_1" refType="w" fact="0"/>
              <dgm:constr type="t" for="ch" forName="accentShape_1" refType="h" fact="0"/>
              <dgm:constr type="w" for="ch" forName="accentShape_1" refType="w" fact="0.7146"/>
              <dgm:constr type="h" for="ch" forName="accentShape_1" refType="h" fact="0.9952"/>
              <dgm:constr type="l" for="ch" forName="parentText_1" refType="w" fact="0.513"/>
              <dgm:constr type="t" for="ch" forName="parentText_1" refType="h" fact="0"/>
              <dgm:constr type="w" for="ch" forName="parentText_1" refType="w" refFor="ch" refForName="accentShape_1" fact="0.26"/>
              <dgm:constr type="h" for="ch" forName="parentText_1"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Lst>
          </dgm:if>
          <dgm:else name="Name5">
            <dgm:constrLst>
              <dgm:constr type="primFontSz" for="des" forName="childText_1" val="65"/>
              <dgm:constr type="primFontSz" for="des" forName="parentText_1" val="65"/>
              <dgm:constr type="primFontSz" for="des" forName="childText_1" refType="primFontSz" refFor="des" refForName="parentText_1" op="lte"/>
              <dgm:constr type="l" for="ch" forName="accentShape_1" refType="w" fact="0"/>
              <dgm:constr type="t" for="ch" forName="accentShape_1" refType="h" fact="0"/>
              <dgm:constr type="w" for="ch" forName="accentShape_1" refType="w" fact="0.7146"/>
              <dgm:constr type="h" for="ch" forName="accentShape_1" refType="h" fact="0.9952"/>
              <dgm:constr type="l" for="ch" forName="parentText_1" refType="w" fact="0.513"/>
              <dgm:constr type="t" for="ch" forName="parentText_1" refType="h" fact="0"/>
              <dgm:constr type="w" for="ch" forName="parentText_1" refType="w" refFor="ch" refForName="accentShape_1" fact="0.26"/>
              <dgm:constr type="h" for="ch" forName="parentText_1"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Lst>
          </dgm:else>
        </dgm:choose>
      </dgm:if>
      <dgm:if name="Name6" axis="ch" ptType="node" func="cnt" op="equ" val="2">
        <dgm:alg type="composite">
          <dgm:param type="ar" val="0.9804"/>
        </dgm:alg>
        <dgm:choose name="Name7">
          <dgm:if name="Name8"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parentText_2" refType="primFontSz" refFor="des" refForName="parentText_1" op="equ"/>
              <dgm:constr type="primFontSz" for="des" forName="childText_2" refType="primFontSz" refFor="des" refForName="childText_1" op="equ"/>
              <dgm:constr type="l" for="ch" forName="accentShape_2" refType="w" fact="0.4393"/>
              <dgm:constr type="t" for="ch" forName="accentShape_2" refType="h" fact="0.1192"/>
              <dgm:constr type="w" for="ch" forName="accentShape_2" refType="w" fact="0.4021"/>
              <dgm:constr type="h" for="ch" forName="accentShape_2" refType="h" fact="0.876"/>
              <dgm:constr type="l" for="ch" forName="accentShape_1" refType="w" fact="0"/>
              <dgm:constr type="t" for="ch" forName="accentShape_1" refType="h" fact="0"/>
              <dgm:constr type="w" for="ch" forName="accentShape_1" refType="w" fact="0.4021"/>
              <dgm:constr type="h" for="ch" forName="accentShape_1" refType="h" fact="0.9952"/>
              <dgm:constr type="l" for="ch" forName="parentText_1" refType="w" fact="0.2946"/>
              <dgm:constr type="t" for="ch" forName="parentText_1" refType="h" fact="0"/>
              <dgm:constr type="w" for="ch" forName="parentText_1" refType="w" refFor="ch" refForName="accentShape_1" fact="0.26"/>
              <dgm:constr type="h" for="ch" forName="parentText_1" refType="h" fact="0.78"/>
              <dgm:constr type="l" for="ch" forName="parentText_2" refType="w" fact="0.7339"/>
              <dgm:constr type="t" for="ch" forName="parentText_2" refType="h" fact="0.1192"/>
              <dgm:constr type="w" for="ch" forName="parentText_2" refType="w" refFor="ch" refForName="accentShape_1" fact="0.26"/>
              <dgm:constr type="h" for="ch" forName="parentText_2"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4393"/>
              <dgm:constr type="t" for="ch" forName="childText_2" refType="h" fact="0.1192"/>
              <dgm:constr type="w" for="ch" forName="childText_2" refType="w" refFor="ch" refForName="accentShape_2" fact="0.71"/>
              <dgm:constr type="h" for="ch" forName="childText_2" refType="h" fact="0.8808"/>
            </dgm:constrLst>
          </dgm:if>
          <dgm:else name="Name9">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parentText_2" refType="primFontSz" refFor="des" refForName="parentText_1" op="equ"/>
              <dgm:constr type="primFontSz" for="des" forName="childText_2" refType="primFontSz" refFor="des" refForName="childText_1" op="equ"/>
              <dgm:constr type="l" for="ch" forName="accentShape_1" refType="w" fact="0.4393"/>
              <dgm:constr type="t" for="ch" forName="accentShape_2" refType="h" fact="0.1192"/>
              <dgm:constr type="w" for="ch" forName="accentShape_2" refType="w" fact="0.4021"/>
              <dgm:constr type="h" for="ch" forName="accentShape_2" refType="h" fact="0.876"/>
              <dgm:constr type="l" for="ch" forName="accentShape_2" refType="w" fact="0"/>
              <dgm:constr type="t" for="ch" forName="accentShape_1" refType="h" fact="0"/>
              <dgm:constr type="w" for="ch" forName="accentShape_1" refType="w" fact="0.4021"/>
              <dgm:constr type="h" for="ch" forName="accentShape_1" refType="h" fact="0.9952"/>
              <dgm:constr type="l" for="ch" forName="parentText_2" refType="w" fact="0.2946"/>
              <dgm:constr type="t" for="ch" forName="parentText_1" refType="h" fact="0"/>
              <dgm:constr type="w" for="ch" forName="parentText_1" refType="w" refFor="ch" refForName="accentShape_1" fact="0.26"/>
              <dgm:constr type="h" for="ch" forName="parentText_1" refType="h" fact="0.78"/>
              <dgm:constr type="l" for="ch" forName="parentText_1" refType="w" fact="0.7339"/>
              <dgm:constr type="t" for="ch" forName="parentText_2" refType="h" fact="0.1192"/>
              <dgm:constr type="w" for="ch" forName="parentText_2" refType="w" refFor="ch" refForName="accentShape_1" fact="0.26"/>
              <dgm:constr type="h" for="ch" forName="parentText_2" refType="h" fact="0.78"/>
              <dgm:constr type="l" for="ch" forName="childText_2" refType="w" fact="0"/>
              <dgm:constr type="t" for="ch" forName="childText_1" refType="h" fact="0"/>
              <dgm:constr type="w" for="ch" forName="childText_1" refType="w" refFor="ch" refForName="accentShape_1" fact="0.71"/>
              <dgm:constr type="h" for="ch" forName="childText_1" refType="h"/>
              <dgm:constr type="l" for="ch" forName="childText_1" refType="w" fact="0.4393"/>
              <dgm:constr type="t" for="ch" forName="childText_2" refType="h" fact="0.1192"/>
              <dgm:constr type="w" for="ch" forName="childText_2" refType="w" refFor="ch" refForName="accentShape_2" fact="0.71"/>
              <dgm:constr type="h" for="ch" forName="childText_2" refType="h" fact="0.8808"/>
            </dgm:constrLst>
          </dgm:else>
        </dgm:choose>
      </dgm:if>
      <dgm:if name="Name10" axis="ch" ptType="node" func="cnt" op="equ" val="3">
        <dgm:alg type="composite">
          <dgm:param type="ar" val="1.4097"/>
        </dgm:alg>
        <dgm:choose name="Name11">
          <dgm:if name="Name12"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parentText_2" refType="primFontSz" refFor="des" refForName="parentText_1" op="equ"/>
              <dgm:constr type="primFontSz" for="des" forName="parentText_3"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l" for="ch" forName="accentShape_1" refType="w" fact="0"/>
              <dgm:constr type="t" for="ch" forName="accentShape_1" refType="h" fact="0"/>
              <dgm:constr type="w" for="ch" forName="accentShape_1" refType="w" fact="0.2796"/>
              <dgm:constr type="h" for="ch" forName="accentShape_1" refType="h" fact="0.9952"/>
              <dgm:constr type="l" for="ch" forName="accentShape_2" refType="w" fact="0.3055"/>
              <dgm:constr type="t" for="ch" forName="accentShape_2" refType="h" fact="0.1192"/>
              <dgm:constr type="w" for="ch" forName="accentShape_2" refType="w" fact="0.2796"/>
              <dgm:constr type="h" for="ch" forName="accentShape_2" refType="h" fact="0.876"/>
              <dgm:constr type="l" for="ch" forName="accentShape_3" refType="w" fact="0.6101"/>
              <dgm:constr type="t" for="ch" forName="accentShape_3" refType="h" fact="0.2457"/>
              <dgm:constr type="w" for="ch" forName="accentShape_3" refType="w" fact="0.2796"/>
              <dgm:constr type="h" for="ch" forName="accentShape_3" refType="h" fact="0.7499"/>
              <dgm:constr type="l" for="ch" forName="parentText_1" refType="w" fact="0.2"/>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5055"/>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3" refType="w" fact="0.8101"/>
              <dgm:constr type="t" for="ch" forName="parentText_3" refType="h" fact="0.2457"/>
              <dgm:constr type="w" for="ch" forName="parentText_3" refType="w" refFor="ch" refForName="accentShape_3" fact="0.26"/>
              <dgm:constr type="h" for="ch" forName="parentText_3" refType="h" refFor="ch" refForName="accentShape_3"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3055"/>
              <dgm:constr type="t" for="ch" forName="childText_2" refType="h" fact="0.1192"/>
              <dgm:constr type="w" for="ch" forName="childText_2" refType="w" refFor="ch" refForName="accentShape_2" fact="0.71"/>
              <dgm:constr type="h" for="ch" forName="childText_2" refType="h" fact="0.8808"/>
              <dgm:constr type="l" for="ch" forName="childText_3" refType="w" fact="0.6101"/>
              <dgm:constr type="t" for="ch" forName="childText_3" refType="h" fact="0.2457"/>
              <dgm:constr type="w" for="ch" forName="childText_3" refType="w" refFor="ch" refForName="accentShape_3" fact="0.71"/>
              <dgm:constr type="h" for="ch" forName="childText_3" refType="h" fact="0.7543"/>
            </dgm:constrLst>
          </dgm:if>
          <dgm:else name="Name13">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parentText_2" refType="primFontSz" refFor="des" refForName="parentText_1" op="equ"/>
              <dgm:constr type="primFontSz" for="des" forName="parentText_3"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l" for="ch" forName="accentShape_3" refType="w" fact="0"/>
              <dgm:constr type="t" for="ch" forName="accentShape_1" refType="h" fact="0"/>
              <dgm:constr type="w" for="ch" forName="accentShape_1" refType="w" fact="0.2796"/>
              <dgm:constr type="h" for="ch" forName="accentShape_1" refType="h" fact="0.9952"/>
              <dgm:constr type="l" for="ch" forName="accentShape_2" refType="w" fact="0.3055"/>
              <dgm:constr type="t" for="ch" forName="accentShape_2" refType="h" fact="0.1192"/>
              <dgm:constr type="w" for="ch" forName="accentShape_2" refType="w" fact="0.2796"/>
              <dgm:constr type="h" for="ch" forName="accentShape_2" refType="h" fact="0.876"/>
              <dgm:constr type="l" for="ch" forName="accentShape_1" refType="w" fact="0.6101"/>
              <dgm:constr type="t" for="ch" forName="accentShape_3" refType="h" fact="0.2457"/>
              <dgm:constr type="w" for="ch" forName="accentShape_3" refType="w" fact="0.2796"/>
              <dgm:constr type="h" for="ch" forName="accentShape_3" refType="h" fact="0.7499"/>
              <dgm:constr type="l" for="ch" forName="parentText_3" refType="w" fact="0.2"/>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5055"/>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1" refType="w" fact="0.8101"/>
              <dgm:constr type="t" for="ch" forName="parentText_3" refType="h" fact="0.2457"/>
              <dgm:constr type="w" for="ch" forName="parentText_3" refType="w" refFor="ch" refForName="accentShape_3" fact="0.26"/>
              <dgm:constr type="h" for="ch" forName="parentText_3" refType="h" refFor="ch" refForName="accentShape_3" fact="0.9"/>
              <dgm:constr type="l" for="ch" forName="childText_3" refType="w" fact="0"/>
              <dgm:constr type="t" for="ch" forName="childText_1" refType="h" fact="0"/>
              <dgm:constr type="w" for="ch" forName="childText_1" refType="w" refFor="ch" refForName="accentShape_1" fact="0.71"/>
              <dgm:constr type="h" for="ch" forName="childText_1" refType="h"/>
              <dgm:constr type="l" for="ch" forName="childText_2" refType="w" fact="0.3055"/>
              <dgm:constr type="t" for="ch" forName="childText_2" refType="h" fact="0.1192"/>
              <dgm:constr type="w" for="ch" forName="childText_2" refType="w" refFor="ch" refForName="accentShape_2" fact="0.71"/>
              <dgm:constr type="h" for="ch" forName="childText_2" refType="h" fact="0.8808"/>
              <dgm:constr type="l" for="ch" forName="childText_1" refType="w" fact="0.6101"/>
              <dgm:constr type="t" for="ch" forName="childText_3" refType="h" fact="0.2457"/>
              <dgm:constr type="w" for="ch" forName="childText_3" refType="w" refFor="ch" refForName="accentShape_3" fact="0.71"/>
              <dgm:constr type="h" for="ch" forName="childText_3" refType="h" fact="0.7543"/>
            </dgm:constrLst>
          </dgm:else>
        </dgm:choose>
      </dgm:if>
      <dgm:if name="Name14" axis="ch" ptType="node" func="cnt" op="equ" val="4">
        <dgm:alg type="composite">
          <dgm:param type="ar" val="1.8305"/>
        </dgm:alg>
        <dgm:choose name="Name15">
          <dgm:if name="Name16"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l" for="ch" forName="accentShape_1" refType="w" fact="0"/>
              <dgm:constr type="t" for="ch" forName="accentShape_1" refType="h" fact="0"/>
              <dgm:constr type="w" for="ch" forName="accentShape_1" refType="w" fact="0.2153"/>
              <dgm:constr type="h" for="ch" forName="accentShape_1" refType="h" fact="0.9952"/>
              <dgm:constr type="l" for="ch" forName="accentShape_2" refType="w" fact="0.2353"/>
              <dgm:constr type="t" for="ch" forName="accentShape_2" refType="h" fact="0.1192"/>
              <dgm:constr type="w" for="ch" forName="accentShape_2" refType="w" fact="0.2153"/>
              <dgm:constr type="h" for="ch" forName="accentShape_2" refType="h" fact="0.876"/>
              <dgm:constr type="l" for="ch" forName="accentShape_3" refType="w" fact="0.4699"/>
              <dgm:constr type="t" for="ch" forName="accentShape_3" refType="h" fact="0.2457"/>
              <dgm:constr type="w" for="ch" forName="accentShape_3" refType="w" fact="0.2153"/>
              <dgm:constr type="h" for="ch" forName="accentShape_3" refType="h" fact="0.7495"/>
              <dgm:constr type="l" for="ch" forName="accentShape_4" refType="w" fact="0.6997"/>
              <dgm:constr type="t" for="ch" forName="accentShape_4" refType="h" fact="0.3696"/>
              <dgm:constr type="w" for="ch" forName="accentShape_4" refType="w" fact="0.2153"/>
              <dgm:constr type="h" for="ch" forName="accentShape_4" refType="h" fact="0.6256"/>
              <dgm:constr type="l" for="ch" forName="parentText_1" refType="w" fact="0.16"/>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3953"/>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3" refType="w" fact="0.629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4" refType="w" fact="0.8597"/>
              <dgm:constr type="t" for="ch" forName="parentText_4" refType="h" fact="0.3696"/>
              <dgm:constr type="w" for="ch" forName="parentText_4" refType="w" refFor="ch" refForName="accentShape_4" fact="0.26"/>
              <dgm:constr type="h" for="ch" forName="parentText_4" refType="h" refFor="ch" refForName="accentShape_4"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2353"/>
              <dgm:constr type="t" for="ch" forName="childText_2" refType="h" fact="0.1192"/>
              <dgm:constr type="w" for="ch" forName="childText_2" refType="w" refFor="ch" refForName="accentShape_2" fact="0.71"/>
              <dgm:constr type="h" for="ch" forName="childText_2" refType="h" fact="0.8808"/>
              <dgm:constr type="l" for="ch" forName="childText_3" refType="w" fact="0.4699"/>
              <dgm:constr type="t" for="ch" forName="childText_3" refType="h" fact="0.2457"/>
              <dgm:constr type="w" for="ch" forName="childText_3" refType="w" refFor="ch" refForName="accentShape_3" fact="0.71"/>
              <dgm:constr type="h" for="ch" forName="childText_3" refType="h" fact="0.7543"/>
              <dgm:constr type="l" for="ch" forName="childText_4" refType="w" fact="0.6997"/>
              <dgm:constr type="t" for="ch" forName="childText_4" refType="h" fact="0.3696"/>
              <dgm:constr type="w" for="ch" forName="childText_4" refType="w" refFor="ch" refForName="accentShape_4" fact="0.71"/>
              <dgm:constr type="h" for="ch" forName="childText_4" refType="h" fact="0.6261"/>
            </dgm:constrLst>
          </dgm:if>
          <dgm:else name="Name17">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l" for="ch" forName="accentShape_4" refType="w" fact="0"/>
              <dgm:constr type="t" for="ch" forName="accentShape_1" refType="h" fact="0"/>
              <dgm:constr type="w" for="ch" forName="accentShape_1" refType="w" fact="0.2153"/>
              <dgm:constr type="h" for="ch" forName="accentShape_1" refType="h" fact="0.9952"/>
              <dgm:constr type="l" for="ch" forName="accentShape_3" refType="w" fact="0.2353"/>
              <dgm:constr type="t" for="ch" forName="accentShape_2" refType="h" fact="0.1192"/>
              <dgm:constr type="w" for="ch" forName="accentShape_2" refType="w" fact="0.2153"/>
              <dgm:constr type="h" for="ch" forName="accentShape_2" refType="h" fact="0.876"/>
              <dgm:constr type="l" for="ch" forName="accentShape_2" refType="w" fact="0.4699"/>
              <dgm:constr type="t" for="ch" forName="accentShape_3" refType="h" fact="0.2457"/>
              <dgm:constr type="w" for="ch" forName="accentShape_3" refType="w" fact="0.2153"/>
              <dgm:constr type="h" for="ch" forName="accentShape_3" refType="h" fact="0.7495"/>
              <dgm:constr type="l" for="ch" forName="accentShape_1" refType="w" fact="0.6997"/>
              <dgm:constr type="t" for="ch" forName="accentShape_4" refType="h" fact="0.3696"/>
              <dgm:constr type="w" for="ch" forName="accentShape_4" refType="w" fact="0.2153"/>
              <dgm:constr type="h" for="ch" forName="accentShape_4" refType="h" fact="0.6256"/>
              <dgm:constr type="l" for="ch" forName="parentText_4" refType="w" fact="0.16"/>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3" refType="w" fact="0.3953"/>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2" refType="w" fact="0.629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1" refType="w" fact="0.8597"/>
              <dgm:constr type="t" for="ch" forName="parentText_4" refType="h" fact="0.3696"/>
              <dgm:constr type="w" for="ch" forName="parentText_4" refType="w" refFor="ch" refForName="accentShape_4" fact="0.26"/>
              <dgm:constr type="h" for="ch" forName="parentText_4" refType="h" refFor="ch" refForName="accentShape_4" fact="0.9"/>
              <dgm:constr type="l" for="ch" forName="childText_4" refType="w" fact="0"/>
              <dgm:constr type="t" for="ch" forName="childText_1" refType="h" fact="0"/>
              <dgm:constr type="w" for="ch" forName="childText_1" refType="w" refFor="ch" refForName="accentShape_1" fact="0.71"/>
              <dgm:constr type="h" for="ch" forName="childText_1" refType="h"/>
              <dgm:constr type="l" for="ch" forName="childText_3" refType="w" fact="0.2353"/>
              <dgm:constr type="t" for="ch" forName="childText_2" refType="h" fact="0.1192"/>
              <dgm:constr type="w" for="ch" forName="childText_2" refType="w" refFor="ch" refForName="accentShape_2" fact="0.71"/>
              <dgm:constr type="h" for="ch" forName="childText_2" refType="h" fact="0.8808"/>
              <dgm:constr type="l" for="ch" forName="childText_2" refType="w" fact="0.4699"/>
              <dgm:constr type="t" for="ch" forName="childText_3" refType="h" fact="0.2457"/>
              <dgm:constr type="w" for="ch" forName="childText_3" refType="w" refFor="ch" refForName="accentShape_3" fact="0.71"/>
              <dgm:constr type="h" for="ch" forName="childText_3" refType="h" fact="0.7543"/>
              <dgm:constr type="l" for="ch" forName="childText_1" refType="w" fact="0.6997"/>
              <dgm:constr type="t" for="ch" forName="childText_4" refType="h" fact="0.3696"/>
              <dgm:constr type="w" for="ch" forName="childText_4" refType="w" refFor="ch" refForName="accentShape_4" fact="0.71"/>
              <dgm:constr type="h" for="ch" forName="childText_4" refType="h" fact="0.6261"/>
            </dgm:constrLst>
          </dgm:else>
        </dgm:choose>
      </dgm:if>
      <dgm:if name="Name18" axis="ch" ptType="node" func="cnt" op="equ" val="5">
        <dgm:alg type="composite">
          <dgm:param type="ar" val="2.0125"/>
        </dgm:alg>
        <dgm:choose name="Name19">
          <dgm:if name="Name20"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l" for="ch" forName="accentShape_1" refType="w" fact="0"/>
              <dgm:constr type="t" for="ch" forName="accentShape_1" refType="h" fact="0"/>
              <dgm:constr type="w" for="ch" forName="accentShape_1" refType="w" fact="0.1759"/>
              <dgm:constr type="h" for="ch" forName="accentShape_1" refType="h" fact="0.9952"/>
              <dgm:constr type="l" for="ch" forName="accentShape_2" refType="w" fact="0.192"/>
              <dgm:constr type="t" for="ch" forName="accentShape_2" refType="h" fact="0.1196"/>
              <dgm:constr type="w" for="ch" forName="accentShape_2" refType="w" fact="0.1759"/>
              <dgm:constr type="h" for="ch" forName="accentShape_2" refType="h" fact="0.876"/>
              <dgm:constr type="l" for="ch" forName="accentShape_3" refType="w" fact="0.384"/>
              <dgm:constr type="t" for="ch" forName="accentShape_3" refType="h" fact="0.2457"/>
              <dgm:constr type="w" for="ch" forName="accentShape_3" refType="w" fact="0.1759"/>
              <dgm:constr type="h" for="ch" forName="accentShape_3" refType="h" fact="0.7499"/>
              <dgm:constr type="l" for="ch" forName="accentShape_4" refType="w" fact="0.5759"/>
              <dgm:constr type="t" for="ch" forName="accentShape_4" refType="h" fact="0.3739"/>
              <dgm:constr type="w" for="ch" forName="accentShape_4" refType="w" fact="0.1759"/>
              <dgm:constr type="h" for="ch" forName="accentShape_4" refType="h" fact="0.6217"/>
              <dgm:constr type="l" for="ch" forName="accentShape_5" refType="w" fact="0.7679"/>
              <dgm:constr type="t" for="ch" forName="accentShape_5" refType="h" fact="0.5"/>
              <dgm:constr type="w" for="ch" forName="accentShape_5" refType="w" fact="0.1759"/>
              <dgm:constr type="h" for="ch" forName="accentShape_5" refType="h" fact="0.4956"/>
              <dgm:constr type="l" for="ch" forName="parentText_1" refType="w" fact="0.12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317"/>
              <dgm:constr type="t" for="ch" forName="parentText_2" refType="h" fact="0.1196"/>
              <dgm:constr type="w" for="ch" forName="parentText_2" refType="w" refFor="ch" refForName="accentShape_2" fact="0.26"/>
              <dgm:constr type="h" for="ch" forName="parentText_2" refType="h" refFor="ch" refForName="accentShape_2" fact="0.9"/>
              <dgm:constr type="l" for="ch" forName="parentText_3" refType="w" fact="0.50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4" refType="w" fact="0.7009"/>
              <dgm:constr type="t" for="ch" forName="parentText_4" refType="h" fact="0.3739"/>
              <dgm:constr type="w" for="ch" forName="parentText_4" refType="w" refFor="ch" refForName="accentShape_4" fact="0.26"/>
              <dgm:constr type="h" for="ch" forName="parentText_4" refType="h" refFor="ch" refForName="accentShape_4" fact="0.9"/>
              <dgm:constr type="l" for="ch" forName="parentText_5" refType="w" fact="0.8929"/>
              <dgm:constr type="t" for="ch" forName="parentText_5" refType="h" fact="0.5"/>
              <dgm:constr type="w" for="ch" forName="parentText_5" refType="w" refFor="ch" refForName="accentShape_5" fact="0.26"/>
              <dgm:constr type="h" for="ch" forName="parentText_5" refType="h" refFor="ch" refForName="accentShape_5"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192"/>
              <dgm:constr type="t" for="ch" forName="childText_2" refType="h" fact="0.1192"/>
              <dgm:constr type="w" for="ch" forName="childText_2" refType="w" refFor="ch" refForName="accentShape_2" fact="0.71"/>
              <dgm:constr type="h" for="ch" forName="childText_2" refType="h" fact="0.876"/>
              <dgm:constr type="l" for="ch" forName="childText_3" refType="w" fact="0.384"/>
              <dgm:constr type="t" for="ch" forName="childText_3" refType="h" fact="0.2457"/>
              <dgm:constr type="w" for="ch" forName="childText_3" refType="w" refFor="ch" refForName="accentShape_3" fact="0.71"/>
              <dgm:constr type="h" for="ch" forName="childText_3" refType="h" fact="0.7499"/>
              <dgm:constr type="l" for="ch" forName="childText_4" refType="w" fact="0.5759"/>
              <dgm:constr type="t" for="ch" forName="childText_4" refType="h" fact="0.3739"/>
              <dgm:constr type="w" for="ch" forName="childText_4" refType="w" refFor="ch" refForName="accentShape_4" fact="0.71"/>
              <dgm:constr type="h" for="ch" forName="childText_4" refType="h" fact="0.6217"/>
              <dgm:constr type="l" for="ch" forName="childText_5" refType="w" fact="0.7679"/>
              <dgm:constr type="t" for="ch" forName="childText_5" refType="h" fact="0.5001"/>
              <dgm:constr type="w" for="ch" forName="childText_5" refType="w" refFor="ch" refForName="accentShape_5" fact="0.71"/>
              <dgm:constr type="h" for="ch" forName="childText_5" refType="h" fact="0.4956"/>
            </dgm:constrLst>
          </dgm:if>
          <dgm:else name="Name21">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l" for="ch" forName="accentShape_5" refType="w" fact="0"/>
              <dgm:constr type="t" for="ch" forName="accentShape_1" refType="h" fact="0"/>
              <dgm:constr type="w" for="ch" forName="accentShape_1" refType="w" fact="0.1759"/>
              <dgm:constr type="h" for="ch" forName="accentShape_1" refType="h" fact="0.9952"/>
              <dgm:constr type="l" for="ch" forName="accentShape_4" refType="w" fact="0.192"/>
              <dgm:constr type="t" for="ch" forName="accentShape_2" refType="h" fact="0.1196"/>
              <dgm:constr type="w" for="ch" forName="accentShape_2" refType="w" fact="0.1759"/>
              <dgm:constr type="h" for="ch" forName="accentShape_2" refType="h" fact="0.876"/>
              <dgm:constr type="l" for="ch" forName="accentShape_3" refType="w" fact="0.384"/>
              <dgm:constr type="t" for="ch" forName="accentShape_3" refType="h" fact="0.2457"/>
              <dgm:constr type="w" for="ch" forName="accentShape_3" refType="w" fact="0.1759"/>
              <dgm:constr type="h" for="ch" forName="accentShape_3" refType="h" fact="0.7499"/>
              <dgm:constr type="l" for="ch" forName="accentShape_2" refType="w" fact="0.5759"/>
              <dgm:constr type="t" for="ch" forName="accentShape_4" refType="h" fact="0.3739"/>
              <dgm:constr type="w" for="ch" forName="accentShape_4" refType="w" fact="0.1759"/>
              <dgm:constr type="h" for="ch" forName="accentShape_4" refType="h" fact="0.6217"/>
              <dgm:constr type="l" for="ch" forName="accentShape_1" refType="w" fact="0.7679"/>
              <dgm:constr type="t" for="ch" forName="accentShape_5" refType="h" fact="0.5"/>
              <dgm:constr type="w" for="ch" forName="accentShape_5" refType="w" fact="0.1759"/>
              <dgm:constr type="h" for="ch" forName="accentShape_5" refType="h" fact="0.4956"/>
              <dgm:constr type="l" for="ch" forName="parentText_5" refType="w" fact="0.12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4" refType="w" fact="0.317"/>
              <dgm:constr type="t" for="ch" forName="parentText_2" refType="h" fact="0.1196"/>
              <dgm:constr type="w" for="ch" forName="parentText_2" refType="w" refFor="ch" refForName="accentShape_2" fact="0.26"/>
              <dgm:constr type="h" for="ch" forName="parentText_2" refType="h" refFor="ch" refForName="accentShape_2" fact="0.9"/>
              <dgm:constr type="l" for="ch" forName="parentText_3" refType="w" fact="0.50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2" refType="w" fact="0.7009"/>
              <dgm:constr type="t" for="ch" forName="parentText_4" refType="h" fact="0.3739"/>
              <dgm:constr type="w" for="ch" forName="parentText_4" refType="w" refFor="ch" refForName="accentShape_4" fact="0.26"/>
              <dgm:constr type="h" for="ch" forName="parentText_4" refType="h" refFor="ch" refForName="accentShape_4" fact="0.9"/>
              <dgm:constr type="l" for="ch" forName="parentText_1" refType="w" fact="0.8929"/>
              <dgm:constr type="t" for="ch" forName="parentText_5" refType="h" fact="0.5"/>
              <dgm:constr type="w" for="ch" forName="parentText_5" refType="w" refFor="ch" refForName="accentShape_5" fact="0.26"/>
              <dgm:constr type="h" for="ch" forName="parentText_5" refType="h" refFor="ch" refForName="accentShape_5" fact="0.9"/>
              <dgm:constr type="l" for="ch" forName="childText_5" refType="w" fact="0"/>
              <dgm:constr type="t" for="ch" forName="childText_1" refType="h" fact="0"/>
              <dgm:constr type="w" for="ch" forName="childText_1" refType="w" refFor="ch" refForName="accentShape_1" fact="0.71"/>
              <dgm:constr type="h" for="ch" forName="childText_1" refType="h"/>
              <dgm:constr type="l" for="ch" forName="childText_4" refType="w" fact="0.192"/>
              <dgm:constr type="t" for="ch" forName="childText_2" refType="h" fact="0.1192"/>
              <dgm:constr type="w" for="ch" forName="childText_2" refType="w" refFor="ch" refForName="accentShape_2" fact="0.71"/>
              <dgm:constr type="h" for="ch" forName="childText_2" refType="h" fact="0.876"/>
              <dgm:constr type="l" for="ch" forName="childText_3" refType="w" fact="0.384"/>
              <dgm:constr type="t" for="ch" forName="childText_3" refType="h" fact="0.2457"/>
              <dgm:constr type="w" for="ch" forName="childText_3" refType="w" refFor="ch" refForName="accentShape_3" fact="0.71"/>
              <dgm:constr type="h" for="ch" forName="childText_3" refType="h" fact="0.7499"/>
              <dgm:constr type="l" for="ch" forName="childText_2" refType="w" fact="0.5759"/>
              <dgm:constr type="t" for="ch" forName="childText_4" refType="h" fact="0.3739"/>
              <dgm:constr type="w" for="ch" forName="childText_4" refType="w" refFor="ch" refForName="accentShape_4" fact="0.71"/>
              <dgm:constr type="h" for="ch" forName="childText_4" refType="h" fact="0.6261"/>
              <dgm:constr type="l" for="ch" forName="childText_1" refType="w" fact="0.7679"/>
              <dgm:constr type="t" for="ch" forName="childText_5" refType="h" fact="0.5001"/>
              <dgm:constr type="w" for="ch" forName="childText_5" refType="w" refFor="ch" refForName="accentShape_5" fact="0.71"/>
              <dgm:constr type="h" for="ch" forName="childText_5" refType="h" fact="0.4999"/>
            </dgm:constrLst>
          </dgm:else>
        </dgm:choose>
      </dgm:if>
      <dgm:if name="Name22" axis="ch" ptType="node" func="cnt" op="equ" val="6">
        <dgm:alg type="composite">
          <dgm:param type="ar" val="2.4006"/>
        </dgm:alg>
        <dgm:shape xmlns:r="http://schemas.openxmlformats.org/officeDocument/2006/relationships" r:blip="">
          <dgm:adjLst/>
        </dgm:shape>
        <dgm:choose name="Name23">
          <dgm:if name="Name24"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l" for="ch" forName="accentShape_1" refType="w" fact="0"/>
              <dgm:constr type="t" for="ch" forName="accentShape_1" refType="h" fact="0"/>
              <dgm:constr type="w" for="ch" forName="accentShape_1" refType="w" fact="0.1473"/>
              <dgm:constr type="h" for="ch" forName="accentShape_1" refType="h"/>
              <dgm:constr type="l" for="ch" forName="accentShape_2" refType="w" fact="0.1608"/>
              <dgm:constr type="t" for="ch" forName="accentShape_2" refType="h" fact="0.1"/>
              <dgm:constr type="w" for="ch" forName="accentShape_2" refType="w" fact="0.1473"/>
              <dgm:constr type="h" for="ch" forName="accentShape_2" refType="h" fact="0.9"/>
              <dgm:constr type="l" for="ch" forName="accentShape_3" refType="w" fact="0.3216"/>
              <dgm:constr type="t" for="ch" forName="accentShape_3" refType="h" fact="0.2"/>
              <dgm:constr type="w" for="ch" forName="accentShape_3" refType="w" fact="0.1473"/>
              <dgm:constr type="h" for="ch" forName="accentShape_3" refType="h" fact="0.8"/>
              <dgm:constr type="l" for="ch" forName="accentShape_4" refType="w" fact="0.4824"/>
              <dgm:constr type="t" for="ch" forName="accentShape_4" refType="h" fact="0.3"/>
              <dgm:constr type="w" for="ch" forName="accentShape_4" refType="w" fact="0.1473"/>
              <dgm:constr type="h" for="ch" forName="accentShape_4" refType="h" fact="0.7"/>
              <dgm:constr type="l" for="ch" forName="accentShape_5" refType="w" fact="0.6432"/>
              <dgm:constr type="t" for="ch" forName="accentShape_5" refType="h" fact="0.4"/>
              <dgm:constr type="w" for="ch" forName="accentShape_5" refType="w" fact="0.1473"/>
              <dgm:constr type="h" for="ch" forName="accentShape_5" refType="h" fact="0.6"/>
              <dgm:constr type="l" for="ch" forName="accentShape_6" refType="w" fact="0.8056"/>
              <dgm:constr type="t" for="ch" forName="accentShape_6" refType="h" fact="0.5"/>
              <dgm:constr type="w" for="ch" forName="accentShape_6" refType="w" fact="0.1473"/>
              <dgm:constr type="h" for="ch" forName="accentShape_6" refType="h" fact="0.5"/>
              <dgm:constr type="l" for="ch" forName="childText_1"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2" refType="w" fact="0.1608"/>
              <dgm:constr type="t" for="ch" forName="childText_2" refType="h" fact="0.1"/>
              <dgm:constr type="w" for="ch" forName="childText_2" refType="w" refFor="ch" refForName="accentShape_2" fact="0.7"/>
              <dgm:constr type="h" for="ch" forName="childText_2" refType="h" refFor="ch" refForName="accentShape_2"/>
              <dgm:constr type="l" for="ch" forName="childText_3" refType="w" fact="0.3216"/>
              <dgm:constr type="t" for="ch" forName="childText_3" refType="h" fact="0.2"/>
              <dgm:constr type="w" for="ch" forName="childText_3" refType="w" refFor="ch" refForName="accentShape_3" fact="0.7"/>
              <dgm:constr type="h" for="ch" forName="childText_3" refType="h" refFor="ch" refForName="accentShape_3"/>
              <dgm:constr type="l" for="ch" forName="childText_4" refType="w" fact="0.4824"/>
              <dgm:constr type="t" for="ch" forName="childText_4" refType="h" fact="0.3"/>
              <dgm:constr type="w" for="ch" forName="childText_4" refType="w" refFor="ch" refForName="accentShape_4" fact="0.7"/>
              <dgm:constr type="h" for="ch" forName="childText_4" refType="h" refFor="ch" refForName="accentShape_4"/>
              <dgm:constr type="l" for="ch" forName="childText_5" refType="w" fact="0.6432"/>
              <dgm:constr type="t" for="ch" forName="childText_5" refType="h" fact="0.4"/>
              <dgm:constr type="w" for="ch" forName="childText_5" refType="w" refFor="ch" refForName="accentShape_5" fact="0.7"/>
              <dgm:constr type="h" for="ch" forName="childText_5" refType="h" refFor="ch" refForName="accentShape_5"/>
              <dgm:constr type="l" for="ch" forName="childText_6" refType="w" fact="0.8056"/>
              <dgm:constr type="t" for="ch" forName="childText_6" refType="h" fact="0.5"/>
              <dgm:constr type="w" for="ch" forName="childText_6" refType="w" refFor="ch" refForName="accentShape_6" fact="0.7"/>
              <dgm:constr type="h" for="ch" forName="childText_6" refType="h" refFor="ch" refForName="accentShape_6"/>
              <dgm:constr type="l" for="ch" forName="parentText_1" refType="w" fact="0.104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2653"/>
              <dgm:constr type="t" for="ch" forName="parentText_2" refType="h" fact="0.1"/>
              <dgm:constr type="w" for="ch" forName="parentText_2" refType="w" refFor="ch" refForName="accentShape_2" fact="0.26"/>
              <dgm:constr type="h" for="ch" forName="parentText_2" refType="h" refFor="ch" refForName="accentShape_2" fact="0.9"/>
              <dgm:constr type="l" for="ch" forName="parentText_3" refType="w" fact="0.4261"/>
              <dgm:constr type="t" for="ch" forName="parentText_3" refType="h" fact="0.2"/>
              <dgm:constr type="w" for="ch" forName="parentText_3" refType="w" refFor="ch" refForName="accentShape_3" fact="0.26"/>
              <dgm:constr type="h" for="ch" forName="parentText_3" refType="h" refFor="ch" refForName="accentShape_3" fact="0.9"/>
              <dgm:constr type="l" for="ch" forName="parentText_4" refType="w" fact="0.5869"/>
              <dgm:constr type="t" for="ch" forName="parentText_4" refType="h" fact="0.3"/>
              <dgm:constr type="w" for="ch" forName="parentText_4" refType="w" refFor="ch" refForName="accentShape_4" fact="0.26"/>
              <dgm:constr type="h" for="ch" forName="parentText_4" refType="h" refFor="ch" refForName="accentShape_4" fact="0.9"/>
              <dgm:constr type="l" for="ch" forName="parentText_5" refType="w" fact="0.7477"/>
              <dgm:constr type="t" for="ch" forName="parentText_5" refType="h" fact="0.4"/>
              <dgm:constr type="w" for="ch" forName="parentText_5" refType="w" refFor="ch" refForName="accentShape_5" fact="0.26"/>
              <dgm:constr type="h" for="ch" forName="parentText_5" refType="h" refFor="ch" refForName="accentShape_5" fact="0.9"/>
              <dgm:constr type="l" for="ch" forName="parentText_6" refType="w" fact="0.9101"/>
              <dgm:constr type="t" for="ch" forName="parentText_6" refType="h" fact="0.5"/>
              <dgm:constr type="w" for="ch" forName="parentText_6" refType="w" refFor="ch" refForName="accentShape_6" fact="0.26"/>
              <dgm:constr type="h" for="ch" forName="parentText_6" refType="h" refFor="ch" refForName="accentShape_6" fact="0.9"/>
            </dgm:constrLst>
          </dgm:if>
          <dgm:else name="Name25">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l" for="ch" forName="accentShape_6" refType="w" fact="0"/>
              <dgm:constr type="t" for="ch" forName="accentShape_1" refType="h" fact="0"/>
              <dgm:constr type="w" for="ch" forName="accentShape_1" refType="w" fact="0.1473"/>
              <dgm:constr type="h" for="ch" forName="accentShape_1" refType="h"/>
              <dgm:constr type="l" for="ch" forName="accentShape_5" refType="w" fact="0.1608"/>
              <dgm:constr type="t" for="ch" forName="accentShape_2" refType="h" fact="0.1"/>
              <dgm:constr type="w" for="ch" forName="accentShape_2" refType="w" fact="0.1473"/>
              <dgm:constr type="h" for="ch" forName="accentShape_2" refType="h" fact="0.9"/>
              <dgm:constr type="l" for="ch" forName="accentShape_4" refType="w" fact="0.3216"/>
              <dgm:constr type="t" for="ch" forName="accentShape_3" refType="h" fact="0.2"/>
              <dgm:constr type="w" for="ch" forName="accentShape_3" refType="w" fact="0.1473"/>
              <dgm:constr type="h" for="ch" forName="accentShape_3" refType="h" fact="0.8"/>
              <dgm:constr type="l" for="ch" forName="accentShape_3" refType="w" fact="0.4824"/>
              <dgm:constr type="t" for="ch" forName="accentShape_4" refType="h" fact="0.3"/>
              <dgm:constr type="w" for="ch" forName="accentShape_4" refType="w" fact="0.1473"/>
              <dgm:constr type="h" for="ch" forName="accentShape_4" refType="h" fact="0.7"/>
              <dgm:constr type="l" for="ch" forName="accentShape_2" refType="w" fact="0.6432"/>
              <dgm:constr type="t" for="ch" forName="accentShape_5" refType="h" fact="0.4"/>
              <dgm:constr type="w" for="ch" forName="accentShape_5" refType="w" fact="0.1473"/>
              <dgm:constr type="h" for="ch" forName="accentShape_5" refType="h" fact="0.6"/>
              <dgm:constr type="l" for="ch" forName="accentShape_1" refType="w" fact="0.8056"/>
              <dgm:constr type="t" for="ch" forName="accentShape_6" refType="h" fact="0.5"/>
              <dgm:constr type="w" for="ch" forName="accentShape_6" refType="w" fact="0.1473"/>
              <dgm:constr type="h" for="ch" forName="accentShape_6" refType="h" fact="0.5"/>
              <dgm:constr type="l" for="ch" forName="childText_6"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5" refType="w" fact="0.1608"/>
              <dgm:constr type="t" for="ch" forName="childText_2" refType="h" fact="0.1"/>
              <dgm:constr type="w" for="ch" forName="childText_2" refType="w" refFor="ch" refForName="accentShape_2" fact="0.7"/>
              <dgm:constr type="h" for="ch" forName="childText_2" refType="h" refFor="ch" refForName="accentShape_2"/>
              <dgm:constr type="l" for="ch" forName="childText_4" refType="w" fact="0.3216"/>
              <dgm:constr type="t" for="ch" forName="childText_3" refType="h" fact="0.2"/>
              <dgm:constr type="w" for="ch" forName="childText_3" refType="w" refFor="ch" refForName="accentShape_3" fact="0.7"/>
              <dgm:constr type="h" for="ch" forName="childText_3" refType="h" refFor="ch" refForName="accentShape_3"/>
              <dgm:constr type="l" for="ch" forName="childText_3" refType="w" fact="0.4824"/>
              <dgm:constr type="t" for="ch" forName="childText_4" refType="h" fact="0.3"/>
              <dgm:constr type="w" for="ch" forName="childText_4" refType="w" refFor="ch" refForName="accentShape_4" fact="0.7"/>
              <dgm:constr type="h" for="ch" forName="childText_4" refType="h" refFor="ch" refForName="accentShape_4"/>
              <dgm:constr type="l" for="ch" forName="childText_2" refType="w" fact="0.6432"/>
              <dgm:constr type="t" for="ch" forName="childText_5" refType="h" fact="0.4"/>
              <dgm:constr type="w" for="ch" forName="childText_5" refType="w" refFor="ch" refForName="accentShape_5" fact="0.7"/>
              <dgm:constr type="h" for="ch" forName="childText_5" refType="h" refFor="ch" refForName="accentShape_5"/>
              <dgm:constr type="l" for="ch" forName="childText_1" refType="w" fact="0.8056"/>
              <dgm:constr type="t" for="ch" forName="childText_6" refType="h" fact="0.5"/>
              <dgm:constr type="w" for="ch" forName="childText_6" refType="w" refFor="ch" refForName="accentShape_6" fact="0.7"/>
              <dgm:constr type="h" for="ch" forName="childText_6" refType="h" refFor="ch" refForName="accentShape_6"/>
              <dgm:constr type="l" for="ch" forName="parentText_6" refType="w" fact="0.104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5" refType="w" fact="0.2653"/>
              <dgm:constr type="t" for="ch" forName="parentText_2" refType="h" fact="0.1"/>
              <dgm:constr type="w" for="ch" forName="parentText_2" refType="w" refFor="ch" refForName="accentShape_2" fact="0.26"/>
              <dgm:constr type="h" for="ch" forName="parentText_2" refType="h" refFor="ch" refForName="accentShape_2" fact="0.9"/>
              <dgm:constr type="l" for="ch" forName="parentText_4" refType="w" fact="0.4261"/>
              <dgm:constr type="t" for="ch" forName="parentText_3" refType="h" fact="0.2"/>
              <dgm:constr type="w" for="ch" forName="parentText_3" refType="w" refFor="ch" refForName="accentShape_3" fact="0.26"/>
              <dgm:constr type="h" for="ch" forName="parentText_3" refType="h" refFor="ch" refForName="accentShape_3" fact="0.9"/>
              <dgm:constr type="l" for="ch" forName="parentText_3" refType="w" fact="0.5869"/>
              <dgm:constr type="t" for="ch" forName="parentText_4" refType="h" fact="0.3"/>
              <dgm:constr type="w" for="ch" forName="parentText_4" refType="w" refFor="ch" refForName="accentShape_4" fact="0.26"/>
              <dgm:constr type="h" for="ch" forName="parentText_4" refType="h" refFor="ch" refForName="accentShape_4" fact="0.9"/>
              <dgm:constr type="l" for="ch" forName="parentText_2" refType="w" fact="0.7477"/>
              <dgm:constr type="t" for="ch" forName="parentText_5" refType="h" fact="0.4"/>
              <dgm:constr type="w" for="ch" forName="parentText_5" refType="w" refFor="ch" refForName="accentShape_5" fact="0.26"/>
              <dgm:constr type="h" for="ch" forName="parentText_5" refType="h" refFor="ch" refForName="accentShape_5" fact="0.9"/>
              <dgm:constr type="l" for="ch" forName="parentText_1" refType="w" fact="0.9101"/>
              <dgm:constr type="t" for="ch" forName="parentText_6" refType="h" fact="0.5"/>
              <dgm:constr type="w" for="ch" forName="parentText_6" refType="w" refFor="ch" refForName="accentShape_6" fact="0.26"/>
              <dgm:constr type="h" for="ch" forName="parentText_6" refType="h" refFor="ch" refForName="accentShape_6" fact="0.9"/>
            </dgm:constrLst>
          </dgm:else>
        </dgm:choose>
      </dgm:if>
      <dgm:else name="Name26">
        <dgm:alg type="composite">
          <dgm:param type="ar" val="2.7874"/>
        </dgm:alg>
        <dgm:shape xmlns:r="http://schemas.openxmlformats.org/officeDocument/2006/relationships" r:blip="">
          <dgm:adjLst/>
        </dgm:shape>
        <dgm:choose name="Name27">
          <dgm:if name="Name28"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7"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7"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7"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7"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7"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childText_7" refType="primFontSz" refFor="des" refForName="parentText_6" op="lte"/>
              <dgm:constr type="primFontSz" for="des" forName="childText_1" refType="primFontSz" refFor="des" refForName="parentText_7" op="lte"/>
              <dgm:constr type="primFontSz" for="des" forName="childText_2" refType="primFontSz" refFor="des" refForName="parentText_7" op="lte"/>
              <dgm:constr type="primFontSz" for="des" forName="childText_3" refType="primFontSz" refFor="des" refForName="parentText_7" op="lte"/>
              <dgm:constr type="primFontSz" for="des" forName="childText_4" refType="primFontSz" refFor="des" refForName="parentText_7" op="lte"/>
              <dgm:constr type="primFontSz" for="des" forName="childText_5" refType="primFontSz" refFor="des" refForName="parentText_7" op="lte"/>
              <dgm:constr type="primFontSz" for="des" forName="childText_6" refType="primFontSz" refFor="des" refForName="parentText_7" op="lte"/>
              <dgm:constr type="primFontSz" for="des" forName="childText_7" refType="primFontSz" refFor="des" refForName="parentText_7"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parentText_7"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primFontSz" for="des" forName="childText_7" refType="primFontSz" refFor="des" refForName="childText_1" op="equ"/>
              <dgm:constr type="l" for="ch" forName="accentShape_1" refType="w" fact="0"/>
              <dgm:constr type="t" for="ch" forName="accentShape_1" refType="h" fact="0"/>
              <dgm:constr type="w" for="ch" forName="accentShape_1" refType="w" fact="0.1269"/>
              <dgm:constr type="h" for="ch" forName="accentShape_1" refType="h"/>
              <dgm:constr type="l" for="ch" forName="accentShape_2" refType="w" fact="0.1385"/>
              <dgm:constr type="t" for="ch" forName="accentShape_2" refType="h" fact="0.0833"/>
              <dgm:constr type="w" for="ch" forName="accentShape_2" refType="w" fact="0.1269"/>
              <dgm:constr type="h" for="ch" forName="accentShape_2" refType="h" fact="0.9165"/>
              <dgm:constr type="l" for="ch" forName="accentShape_3" refType="w" fact="0.277"/>
              <dgm:constr type="t" for="ch" forName="accentShape_3" refType="h" fact="0.1666"/>
              <dgm:constr type="w" for="ch" forName="accentShape_3" refType="w" fact="0.1269"/>
              <dgm:constr type="h" for="ch" forName="accentShape_3" refType="h" fact="0.8332"/>
              <dgm:constr type="l" for="ch" forName="accentShape_4" refType="w" fact="0.4155"/>
              <dgm:constr type="t" for="ch" forName="accentShape_4" refType="h" fact="0.2499"/>
              <dgm:constr type="w" for="ch" forName="accentShape_4" refType="w" fact="0.1269"/>
              <dgm:constr type="h" for="ch" forName="accentShape_4" refType="h" fact="0.7499"/>
              <dgm:constr type="l" for="ch" forName="accentShape_5" refType="w" fact="0.5539"/>
              <dgm:constr type="t" for="ch" forName="accentShape_5" refType="h" fact="0.3332"/>
              <dgm:constr type="w" for="ch" forName="accentShape_5" refType="w" fact="0.1269"/>
              <dgm:constr type="h" for="ch" forName="accentShape_5" refType="h" fact="0.6666"/>
              <dgm:constr type="l" for="ch" forName="accentShape_6" refType="w" fact="0.6938"/>
              <dgm:constr type="t" for="ch" forName="accentShape_6" refType="h" fact="0.4165"/>
              <dgm:constr type="w" for="ch" forName="accentShape_6" refType="w" fact="0.1269"/>
              <dgm:constr type="h" for="ch" forName="accentShape_6" refType="h" fact="0.5833"/>
              <dgm:constr type="l" for="ch" forName="accentShape_7" refType="w" fact="0.8326"/>
              <dgm:constr type="t" for="ch" forName="accentShape_7" refType="h" fact="0.5"/>
              <dgm:constr type="w" for="ch" forName="accentShape_7" refType="w" fact="0.1269"/>
              <dgm:constr type="h" for="ch" forName="accentShape_7" refType="h" fact="0.5"/>
              <dgm:constr type="l" for="ch" forName="parentText_1" refType="w" fact="0.0888"/>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2273"/>
              <dgm:constr type="t" for="ch" forName="parentText_2" refType="h" fact="0.0833"/>
              <dgm:constr type="w" for="ch" forName="parentText_2" refType="w" refFor="ch" refForName="accentShape_2" fact="0.26"/>
              <dgm:constr type="h" for="ch" forName="parentText_2" refType="h" refFor="ch" refForName="accentShape_2" fact="0.9"/>
              <dgm:constr type="l" for="ch" forName="parentText_3" refType="w" fact="0.36583"/>
              <dgm:constr type="t" for="ch" forName="parentText_3" refType="h" fact="0.1666"/>
              <dgm:constr type="w" for="ch" forName="parentText_3" refType="w" refFor="ch" refForName="accentShape_3" fact="0.26"/>
              <dgm:constr type="h" for="ch" forName="parentText_3" refType="h" refFor="ch" refForName="accentShape_3" fact="0.9"/>
              <dgm:constr type="l" for="ch" forName="parentText_4" refType="w" fact="0.5043"/>
              <dgm:constr type="t" for="ch" forName="parentText_4" refType="h" fact="0.2499"/>
              <dgm:constr type="w" for="ch" forName="parentText_4" refType="w" refFor="ch" refForName="accentShape_4" fact="0.26"/>
              <dgm:constr type="h" for="ch" forName="parentText_4" refType="h" refFor="ch" refForName="accentShape_4" fact="0.9"/>
              <dgm:constr type="l" for="ch" forName="parentText_5" refType="w" fact="0.6427"/>
              <dgm:constr type="t" for="ch" forName="parentText_5" refType="h" fact="0.3332"/>
              <dgm:constr type="w" for="ch" forName="parentText_5" refType="w" refFor="ch" refForName="accentShape_5" fact="0.26"/>
              <dgm:constr type="h" for="ch" forName="parentText_5" refType="h" refFor="ch" refForName="accentShape_5" fact="0.9"/>
              <dgm:constr type="l" for="ch" forName="parentText_6" refType="w" fact="0.78263"/>
              <dgm:constr type="t" for="ch" forName="parentText_6" refType="h" fact="0.4165"/>
              <dgm:constr type="w" for="ch" forName="parentText_6" refType="w" refFor="ch" refForName="accentShape_6" fact="0.26"/>
              <dgm:constr type="h" for="ch" forName="parentText_6" refType="h" refFor="ch" refForName="accentShape_6" fact="0.9"/>
              <dgm:constr type="l" for="ch" forName="parentText_7" refType="w" fact="0.92143"/>
              <dgm:constr type="t" for="ch" forName="parentText_7" refType="h" fact="0.5"/>
              <dgm:constr type="w" for="ch" forName="parentText_7" refType="w" refFor="ch" refForName="accentShape_7" fact="0.26"/>
              <dgm:constr type="h" for="ch" forName="parentText_7" refType="h" refFor="ch" refForName="accentShape_7" fact="0.9"/>
              <dgm:constr type="l" for="ch" forName="childText_1"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2" refType="w" fact="0.1385"/>
              <dgm:constr type="t" for="ch" forName="childText_2" refType="h" fact="0.0833"/>
              <dgm:constr type="w" for="ch" forName="childText_2" refType="w" refFor="ch" refForName="accentShape_2" fact="0.7"/>
              <dgm:constr type="h" for="ch" forName="childText_2" refType="h" refFor="ch" refForName="accentShape_2"/>
              <dgm:constr type="l" for="ch" forName="childText_3" refType="w" fact="0.277"/>
              <dgm:constr type="t" for="ch" forName="childText_3" refType="h" fact="0.1666"/>
              <dgm:constr type="w" for="ch" forName="childText_3" refType="w" refFor="ch" refForName="accentShape_3" fact="0.7"/>
              <dgm:constr type="h" for="ch" forName="childText_3" refType="h" refFor="ch" refForName="accentShape_3"/>
              <dgm:constr type="l" for="ch" forName="childText_4" refType="w" fact="0.4155"/>
              <dgm:constr type="t" for="ch" forName="childText_4" refType="h" fact="0.2499"/>
              <dgm:constr type="w" for="ch" forName="childText_4" refType="w" refFor="ch" refForName="accentShape_4" fact="0.7"/>
              <dgm:constr type="h" for="ch" forName="childText_4" refType="h" refFor="ch" refForName="accentShape_4"/>
              <dgm:constr type="l" for="ch" forName="childText_5" refType="w" fact="0.5539"/>
              <dgm:constr type="t" for="ch" forName="childText_5" refType="h" fact="0.3332"/>
              <dgm:constr type="w" for="ch" forName="childText_5" refType="w" refFor="ch" refForName="accentShape_5" fact="0.7"/>
              <dgm:constr type="h" for="ch" forName="childText_5" refType="h" refFor="ch" refForName="accentShape_5"/>
              <dgm:constr type="l" for="ch" forName="childText_6" refType="w" fact="0.6938"/>
              <dgm:constr type="t" for="ch" forName="childText_6" refType="h" fact="0.4165"/>
              <dgm:constr type="w" for="ch" forName="childText_6" refType="w" refFor="ch" refForName="accentShape_6" fact="0.7"/>
              <dgm:constr type="h" for="ch" forName="childText_6" refType="h" refFor="ch" refForName="accentShape_6"/>
              <dgm:constr type="l" for="ch" forName="childText_7" refType="w" fact="0.8326"/>
              <dgm:constr type="t" for="ch" forName="childText_7" refType="h" fact="0.5"/>
              <dgm:constr type="w" for="ch" forName="childText_7" refType="w" refFor="ch" refForName="accentShape_7" fact="0.7"/>
              <dgm:constr type="h" for="ch" forName="childText_7" refType="h" refFor="ch" refForName="accentShape_7"/>
            </dgm:constrLst>
          </dgm:if>
          <dgm:else name="Name29">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7"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7"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7"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7"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7"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childText_7" refType="primFontSz" refFor="des" refForName="parentText_6" op="lte"/>
              <dgm:constr type="primFontSz" for="des" forName="childText_1" refType="primFontSz" refFor="des" refForName="parentText_7" op="lte"/>
              <dgm:constr type="primFontSz" for="des" forName="childText_2" refType="primFontSz" refFor="des" refForName="parentText_7" op="lte"/>
              <dgm:constr type="primFontSz" for="des" forName="childText_3" refType="primFontSz" refFor="des" refForName="parentText_7" op="lte"/>
              <dgm:constr type="primFontSz" for="des" forName="childText_4" refType="primFontSz" refFor="des" refForName="parentText_7" op="lte"/>
              <dgm:constr type="primFontSz" for="des" forName="childText_5" refType="primFontSz" refFor="des" refForName="parentText_7" op="lte"/>
              <dgm:constr type="primFontSz" for="des" forName="childText_6" refType="primFontSz" refFor="des" refForName="parentText_7" op="lte"/>
              <dgm:constr type="primFontSz" for="des" forName="childText_7" refType="primFontSz" refFor="des" refForName="parentText_7"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parentText_7"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primFontSz" for="des" forName="childText_7" refType="primFontSz" refFor="des" refForName="childText_1" op="equ"/>
              <dgm:constr type="l" for="ch" forName="accentShape_7" refType="w" fact="0"/>
              <dgm:constr type="t" for="ch" forName="accentShape_1" refType="h" fact="0"/>
              <dgm:constr type="w" for="ch" forName="accentShape_1" refType="w" fact="0.1269"/>
              <dgm:constr type="h" for="ch" forName="accentShape_1" refType="h"/>
              <dgm:constr type="l" for="ch" forName="accentShape_6" refType="w" fact="0.1385"/>
              <dgm:constr type="t" for="ch" forName="accentShape_2" refType="h" fact="0.0833"/>
              <dgm:constr type="w" for="ch" forName="accentShape_2" refType="w" fact="0.1269"/>
              <dgm:constr type="h" for="ch" forName="accentShape_2" refType="h" fact="0.9165"/>
              <dgm:constr type="l" for="ch" forName="accentShape_5" refType="w" fact="0.277"/>
              <dgm:constr type="t" for="ch" forName="accentShape_3" refType="h" fact="0.1666"/>
              <dgm:constr type="w" for="ch" forName="accentShape_3" refType="w" fact="0.1269"/>
              <dgm:constr type="h" for="ch" forName="accentShape_3" refType="h" fact="0.8332"/>
              <dgm:constr type="l" for="ch" forName="accentShape_4" refType="w" fact="0.4155"/>
              <dgm:constr type="t" for="ch" forName="accentShape_4" refType="h" fact="0.2499"/>
              <dgm:constr type="w" for="ch" forName="accentShape_4" refType="w" fact="0.1269"/>
              <dgm:constr type="h" for="ch" forName="accentShape_4" refType="h" fact="0.7499"/>
              <dgm:constr type="l" for="ch" forName="accentShape_3" refType="w" fact="0.5539"/>
              <dgm:constr type="t" for="ch" forName="accentShape_5" refType="h" fact="0.3332"/>
              <dgm:constr type="w" for="ch" forName="accentShape_5" refType="w" fact="0.1269"/>
              <dgm:constr type="h" for="ch" forName="accentShape_5" refType="h" fact="0.6666"/>
              <dgm:constr type="l" for="ch" forName="accentShape_2" refType="w" fact="0.6938"/>
              <dgm:constr type="t" for="ch" forName="accentShape_6" refType="h" fact="0.4165"/>
              <dgm:constr type="w" for="ch" forName="accentShape_6" refType="w" fact="0.1269"/>
              <dgm:constr type="h" for="ch" forName="accentShape_6" refType="h" fact="0.5833"/>
              <dgm:constr type="l" for="ch" forName="accentShape_1" refType="w" fact="0.8326"/>
              <dgm:constr type="t" for="ch" forName="accentShape_7" refType="h" fact="0.5"/>
              <dgm:constr type="w" for="ch" forName="accentShape_7" refType="w" fact="0.1269"/>
              <dgm:constr type="h" for="ch" forName="accentShape_7" refType="h" fact="0.5"/>
              <dgm:constr type="l" for="ch" forName="parentText_7" refType="w" fact="0.0888"/>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6" refType="w" fact="0.2273"/>
              <dgm:constr type="t" for="ch" forName="parentText_2" refType="h" fact="0.0833"/>
              <dgm:constr type="w" for="ch" forName="parentText_2" refType="w" refFor="ch" refForName="accentShape_2" fact="0.26"/>
              <dgm:constr type="h" for="ch" forName="parentText_2" refType="h" refFor="ch" refForName="accentShape_2" fact="0.9"/>
              <dgm:constr type="l" for="ch" forName="parentText_5" refType="w" fact="0.36583"/>
              <dgm:constr type="t" for="ch" forName="parentText_3" refType="h" fact="0.1666"/>
              <dgm:constr type="w" for="ch" forName="parentText_3" refType="w" refFor="ch" refForName="accentShape_3" fact="0.26"/>
              <dgm:constr type="h" for="ch" forName="parentText_3" refType="h" refFor="ch" refForName="accentShape_3" fact="0.9"/>
              <dgm:constr type="l" for="ch" forName="parentText_4" refType="w" fact="0.5043"/>
              <dgm:constr type="t" for="ch" forName="parentText_4" refType="h" fact="0.2499"/>
              <dgm:constr type="w" for="ch" forName="parentText_4" refType="w" refFor="ch" refForName="accentShape_4" fact="0.26"/>
              <dgm:constr type="h" for="ch" forName="parentText_4" refType="h" refFor="ch" refForName="accentShape_4" fact="0.9"/>
              <dgm:constr type="l" for="ch" forName="parentText_3" refType="w" fact="0.6427"/>
              <dgm:constr type="t" for="ch" forName="parentText_5" refType="h" fact="0.3332"/>
              <dgm:constr type="w" for="ch" forName="parentText_5" refType="w" refFor="ch" refForName="accentShape_5" fact="0.26"/>
              <dgm:constr type="h" for="ch" forName="parentText_5" refType="h" refFor="ch" refForName="accentShape_5" fact="0.9"/>
              <dgm:constr type="l" for="ch" forName="parentText_2" refType="w" fact="0.78263"/>
              <dgm:constr type="t" for="ch" forName="parentText_6" refType="h" fact="0.4165"/>
              <dgm:constr type="w" for="ch" forName="parentText_6" refType="w" refFor="ch" refForName="accentShape_6" fact="0.26"/>
              <dgm:constr type="h" for="ch" forName="parentText_6" refType="h" refFor="ch" refForName="accentShape_6" fact="0.9"/>
              <dgm:constr type="l" for="ch" forName="parentText_1" refType="w" fact="0.92143"/>
              <dgm:constr type="t" for="ch" forName="parentText_7" refType="h" fact="0.5"/>
              <dgm:constr type="w" for="ch" forName="parentText_7" refType="w" refFor="ch" refForName="accentShape_7" fact="0.26"/>
              <dgm:constr type="h" for="ch" forName="parentText_7" refType="h" refFor="ch" refForName="accentShape_7" fact="0.9"/>
              <dgm:constr type="l" for="ch" forName="childText_7"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6" refType="w" fact="0.1385"/>
              <dgm:constr type="t" for="ch" forName="childText_2" refType="h" fact="0.0833"/>
              <dgm:constr type="w" for="ch" forName="childText_2" refType="w" refFor="ch" refForName="accentShape_2" fact="0.7"/>
              <dgm:constr type="h" for="ch" forName="childText_2" refType="h" refFor="ch" refForName="accentShape_2"/>
              <dgm:constr type="l" for="ch" forName="childText_5" refType="w" fact="0.277"/>
              <dgm:constr type="t" for="ch" forName="childText_3" refType="h" fact="0.1666"/>
              <dgm:constr type="w" for="ch" forName="childText_3" refType="w" refFor="ch" refForName="accentShape_3" fact="0.7"/>
              <dgm:constr type="h" for="ch" forName="childText_3" refType="h" refFor="ch" refForName="accentShape_3"/>
              <dgm:constr type="l" for="ch" forName="childText_4" refType="w" fact="0.4155"/>
              <dgm:constr type="t" for="ch" forName="childText_4" refType="h" fact="0.2499"/>
              <dgm:constr type="w" for="ch" forName="childText_4" refType="w" refFor="ch" refForName="accentShape_4" fact="0.7"/>
              <dgm:constr type="h" for="ch" forName="childText_4" refType="h" refFor="ch" refForName="accentShape_4"/>
              <dgm:constr type="l" for="ch" forName="childText_3" refType="w" fact="0.5539"/>
              <dgm:constr type="t" for="ch" forName="childText_5" refType="h" fact="0.3332"/>
              <dgm:constr type="w" for="ch" forName="childText_5" refType="w" refFor="ch" refForName="accentShape_5" fact="0.7"/>
              <dgm:constr type="h" for="ch" forName="childText_5" refType="h" refFor="ch" refForName="accentShape_5"/>
              <dgm:constr type="l" for="ch" forName="childText_2" refType="w" fact="0.6938"/>
              <dgm:constr type="t" for="ch" forName="childText_6" refType="h" fact="0.4165"/>
              <dgm:constr type="w" for="ch" forName="childText_6" refType="w" refFor="ch" refForName="accentShape_6" fact="0.7"/>
              <dgm:constr type="h" for="ch" forName="childText_6" refType="h" refFor="ch" refForName="accentShape_6"/>
              <dgm:constr type="l" for="ch" forName="childText_1" refType="w" fact="0.8326"/>
              <dgm:constr type="t" for="ch" forName="childText_7" refType="h" fact="0.5"/>
              <dgm:constr type="w" for="ch" forName="childText_7" refType="w" refFor="ch" refForName="accentShape_7" fact="0.7"/>
              <dgm:constr type="h" for="ch" forName="childText_7" refType="h" refFor="ch" refForName="accentShape_7"/>
            </dgm:constrLst>
          </dgm:else>
        </dgm:choose>
      </dgm:else>
    </dgm:choose>
    <dgm:forEach name="wrapper" axis="self" ptType="parTrans">
      <dgm:forEach name="accentRepeat" axis="self">
        <dgm:layoutNode name="imageRepeatNode" styleLbl="node1">
          <dgm:alg type="sp"/>
          <dgm:shape xmlns:r="http://schemas.openxmlformats.org/officeDocument/2006/relationships" type="rect" r:blip="" zOrderOff="-10">
            <dgm:adjLst/>
          </dgm:shape>
          <dgm:presOf axis="self"/>
        </dgm:layoutNode>
      </dgm:forEach>
    </dgm:forEach>
    <dgm:forEach name="Name30" axis="ch" ptType="node" cnt="1">
      <dgm:layoutNode name="parentText_1" styleLbl="node1">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1" styleLbl="node1">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1">
        <dgm:alg type="sp"/>
        <dgm:shape xmlns:r="http://schemas.openxmlformats.org/officeDocument/2006/relationships" r:blip="">
          <dgm:adjLst/>
        </dgm:shape>
        <dgm:presOf/>
        <dgm:constrLst/>
        <dgm:forEach name="Name31" ref="accentRepeat"/>
      </dgm:layoutNode>
    </dgm:forEach>
    <dgm:forEach name="Name32" axis="ch" ptType="node" st="2" cnt="1">
      <dgm:layoutNode name="parentText_2">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2">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2">
        <dgm:alg type="sp"/>
        <dgm:shape xmlns:r="http://schemas.openxmlformats.org/officeDocument/2006/relationships" r:blip="">
          <dgm:adjLst/>
        </dgm:shape>
        <dgm:presOf/>
        <dgm:constrLst/>
        <dgm:forEach name="Name33" ref="accentRepeat"/>
      </dgm:layoutNode>
    </dgm:forEach>
    <dgm:forEach name="Name34" axis="ch" ptType="node" st="3" cnt="1">
      <dgm:layoutNode name="parentText_3">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3">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3">
        <dgm:alg type="sp"/>
        <dgm:shape xmlns:r="http://schemas.openxmlformats.org/officeDocument/2006/relationships" r:blip="">
          <dgm:adjLst/>
        </dgm:shape>
        <dgm:presOf/>
        <dgm:constrLst/>
        <dgm:forEach name="Name35" ref="accentRepeat"/>
      </dgm:layoutNode>
    </dgm:forEach>
    <dgm:forEach name="Name36" axis="ch" ptType="node" st="4" cnt="1">
      <dgm:layoutNode name="parentText_4">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4">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4">
        <dgm:alg type="sp"/>
        <dgm:shape xmlns:r="http://schemas.openxmlformats.org/officeDocument/2006/relationships" r:blip="">
          <dgm:adjLst/>
        </dgm:shape>
        <dgm:presOf/>
        <dgm:constrLst/>
        <dgm:forEach name="Name37" ref="accentRepeat"/>
      </dgm:layoutNode>
    </dgm:forEach>
    <dgm:forEach name="Name38" axis="ch" ptType="node" st="5" cnt="1">
      <dgm:layoutNode name="parentText_5">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5">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5">
        <dgm:alg type="sp"/>
        <dgm:shape xmlns:r="http://schemas.openxmlformats.org/officeDocument/2006/relationships" r:blip="">
          <dgm:adjLst/>
        </dgm:shape>
        <dgm:presOf/>
        <dgm:constrLst/>
        <dgm:forEach name="Name39" ref="accentRepeat"/>
      </dgm:layoutNode>
    </dgm:forEach>
    <dgm:forEach name="Name40" axis="ch" ptType="node" st="6" cnt="1">
      <dgm:layoutNode name="parentText_6">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layoutNode name="childText_6">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6">
        <dgm:alg type="sp"/>
        <dgm:shape xmlns:r="http://schemas.openxmlformats.org/officeDocument/2006/relationships" r:blip="">
          <dgm:adjLst/>
        </dgm:shape>
        <dgm:presOf/>
        <dgm:constrLst/>
        <dgm:forEach name="Name41" ref="accentRepeat"/>
      </dgm:layoutNode>
    </dgm:forEach>
    <dgm:forEach name="Name42" axis="ch" ptType="node" st="7" cnt="1">
      <dgm:layoutNode name="parentText_7">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layoutNode name="childText_7">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7">
        <dgm:alg type="sp"/>
        <dgm:shape xmlns:r="http://schemas.openxmlformats.org/officeDocument/2006/relationships" r:blip="">
          <dgm:adjLst/>
        </dgm:shape>
        <dgm:presOf/>
        <dgm:constrLst/>
        <dgm:forEach name="Name43" ref="accentRepea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21545E65-1584-4E61-8983-F8DAE4419366}" type="datetimeFigureOut">
              <a:rPr lang="en-US" smtClean="0"/>
              <a:t>4/6/2022</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F87FBB63-94BC-47AC-B4E2-B081C6DE09E2}" type="slidenum">
              <a:rPr lang="en-US" smtClean="0"/>
              <a:t>‹#›</a:t>
            </a:fld>
            <a:endParaRPr lang="en-US"/>
          </a:p>
        </p:txBody>
      </p:sp>
    </p:spTree>
    <p:extLst>
      <p:ext uri="{BB962C8B-B14F-4D97-AF65-F5344CB8AC3E}">
        <p14:creationId xmlns:p14="http://schemas.microsoft.com/office/powerpoint/2010/main" val="33175183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a:t>Hold/Waiting to Begin Slide. And the Aviation Group Text &amp; Airplane Icon can be deleted.</a:t>
            </a:r>
          </a:p>
        </p:txBody>
      </p:sp>
      <p:sp>
        <p:nvSpPr>
          <p:cNvPr id="4" name="Slide Number Placeholder 3"/>
          <p:cNvSpPr>
            <a:spLocks noGrp="1"/>
          </p:cNvSpPr>
          <p:nvPr>
            <p:ph type="sldNum" sz="quarter" idx="5"/>
          </p:nvPr>
        </p:nvSpPr>
        <p:spPr/>
        <p:txBody>
          <a:bodyPr/>
          <a:lstStyle/>
          <a:p>
            <a:fld id="{F87FBB63-94BC-47AC-B4E2-B081C6DE09E2}" type="slidenum">
              <a:rPr lang="en-US" smtClean="0"/>
              <a:t>1</a:t>
            </a:fld>
            <a:endParaRPr lang="en-US"/>
          </a:p>
        </p:txBody>
      </p:sp>
    </p:spTree>
    <p:extLst>
      <p:ext uri="{BB962C8B-B14F-4D97-AF65-F5344CB8AC3E}">
        <p14:creationId xmlns:p14="http://schemas.microsoft.com/office/powerpoint/2010/main" val="3582798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0" dirty="0">
                <a:ea typeface="+mn-lt"/>
                <a:cs typeface="+mn-lt"/>
              </a:rPr>
              <a:t>Pilots of certain aircraft (such as ultralights, powered parachutes, helicopters, gliders, agricultural aircraft, etc.) occasionally use the unpaved portion of the RSA adjacent to a runway for takeoffs, landings or other operations (e.g.  banner towing). While aircraft operations from the unpaved portion of an RSA are not inherently unsafe, such operations have potential to introduce various hazards and risks to the pilot as well as other aircraft, vehicles, individuals and facilities on the airport. </a:t>
            </a:r>
            <a:endParaRPr lang="en-US" dirty="0"/>
          </a:p>
        </p:txBody>
      </p:sp>
      <p:sp>
        <p:nvSpPr>
          <p:cNvPr id="4" name="Slide Number Placeholder 3"/>
          <p:cNvSpPr>
            <a:spLocks noGrp="1"/>
          </p:cNvSpPr>
          <p:nvPr>
            <p:ph type="sldNum" sz="quarter" idx="5"/>
          </p:nvPr>
        </p:nvSpPr>
        <p:spPr/>
        <p:txBody>
          <a:bodyPr/>
          <a:lstStyle/>
          <a:p>
            <a:fld id="{F87FBB63-94BC-47AC-B4E2-B081C6DE09E2}" type="slidenum">
              <a:rPr lang="en-US" smtClean="0"/>
              <a:t>10</a:t>
            </a:fld>
            <a:endParaRPr lang="en-US"/>
          </a:p>
        </p:txBody>
      </p:sp>
    </p:spTree>
    <p:extLst>
      <p:ext uri="{BB962C8B-B14F-4D97-AF65-F5344CB8AC3E}">
        <p14:creationId xmlns:p14="http://schemas.microsoft.com/office/powerpoint/2010/main" val="35983989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F87FBB63-94BC-47AC-B4E2-B081C6DE09E2}" type="slidenum">
              <a:rPr lang="en-US" smtClean="0"/>
              <a:t>11</a:t>
            </a:fld>
            <a:endParaRPr lang="en-US"/>
          </a:p>
        </p:txBody>
      </p:sp>
    </p:spTree>
    <p:extLst>
      <p:ext uri="{BB962C8B-B14F-4D97-AF65-F5344CB8AC3E}">
        <p14:creationId xmlns:p14="http://schemas.microsoft.com/office/powerpoint/2010/main" val="17989142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Different approach with putting 100' first </a:t>
            </a:r>
          </a:p>
        </p:txBody>
      </p:sp>
      <p:sp>
        <p:nvSpPr>
          <p:cNvPr id="4" name="Slide Number Placeholder 3"/>
          <p:cNvSpPr>
            <a:spLocks noGrp="1"/>
          </p:cNvSpPr>
          <p:nvPr>
            <p:ph type="sldNum" sz="quarter" idx="5"/>
          </p:nvPr>
        </p:nvSpPr>
        <p:spPr/>
        <p:txBody>
          <a:bodyPr/>
          <a:lstStyle/>
          <a:p>
            <a:fld id="{F87FBB63-94BC-47AC-B4E2-B081C6DE09E2}" type="slidenum">
              <a:rPr lang="en-US" smtClean="0"/>
              <a:t>12</a:t>
            </a:fld>
            <a:endParaRPr lang="en-US"/>
          </a:p>
        </p:txBody>
      </p:sp>
    </p:spTree>
    <p:extLst>
      <p:ext uri="{BB962C8B-B14F-4D97-AF65-F5344CB8AC3E}">
        <p14:creationId xmlns:p14="http://schemas.microsoft.com/office/powerpoint/2010/main" val="16623399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Different approach with putting 100' first </a:t>
            </a:r>
          </a:p>
        </p:txBody>
      </p:sp>
      <p:sp>
        <p:nvSpPr>
          <p:cNvPr id="4" name="Slide Number Placeholder 3"/>
          <p:cNvSpPr>
            <a:spLocks noGrp="1"/>
          </p:cNvSpPr>
          <p:nvPr>
            <p:ph type="sldNum" sz="quarter" idx="5"/>
          </p:nvPr>
        </p:nvSpPr>
        <p:spPr/>
        <p:txBody>
          <a:bodyPr/>
          <a:lstStyle/>
          <a:p>
            <a:fld id="{F87FBB63-94BC-47AC-B4E2-B081C6DE09E2}" type="slidenum">
              <a:rPr lang="en-US" smtClean="0"/>
              <a:t>13</a:t>
            </a:fld>
            <a:endParaRPr lang="en-US"/>
          </a:p>
        </p:txBody>
      </p:sp>
    </p:spTree>
    <p:extLst>
      <p:ext uri="{BB962C8B-B14F-4D97-AF65-F5344CB8AC3E}">
        <p14:creationId xmlns:p14="http://schemas.microsoft.com/office/powerpoint/2010/main" val="17746427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significant (and welcome) change to the instrument departure surface was released in Engineering </a:t>
            </a:r>
          </a:p>
          <a:p>
            <a:r>
              <a:rPr lang="en-US"/>
              <a:t>Brief 99A and is included in this change. Under 13A, the departure surface made for some very </a:t>
            </a:r>
          </a:p>
          <a:p>
            <a:r>
              <a:rPr lang="en-US"/>
              <a:t>challenging planning, due to its width and relatively flat slope, especially at smaller GA airports. The </a:t>
            </a:r>
          </a:p>
          <a:p>
            <a:r>
              <a:rPr lang="en-US"/>
              <a:t>surface was 1,000 feet wide at the end of the runway or clearway and went out at 15-degree angles for </a:t>
            </a:r>
          </a:p>
          <a:p>
            <a:r>
              <a:rPr lang="en-US"/>
              <a:t>10,200 feet from the runway end. The surface started at the runway end elevation and went up at a </a:t>
            </a:r>
          </a:p>
          <a:p>
            <a:r>
              <a:rPr lang="en-US"/>
              <a:t>40:1 slope.</a:t>
            </a:r>
          </a:p>
          <a:p>
            <a:r>
              <a:rPr lang="en-US"/>
              <a:t>  </a:t>
            </a:r>
          </a:p>
          <a:p>
            <a:r>
              <a:rPr lang="en-US"/>
              <a:t>In 13B, the departure surface is divided into two sections. Section 1 starts at the runway end and goes </a:t>
            </a:r>
          </a:p>
          <a:p>
            <a:r>
              <a:rPr lang="en-US"/>
              <a:t>up at a 40:1 slope. The surface is the width of the runway at the end and goes out at 15-degree angles </a:t>
            </a:r>
          </a:p>
          <a:p>
            <a:r>
              <a:rPr lang="en-US"/>
              <a:t>for 12,152 feet from the runway end. Section 2 consists of two “wings” on either side of Section 1. These </a:t>
            </a:r>
          </a:p>
          <a:p>
            <a:r>
              <a:rPr lang="en-US"/>
              <a:t>wings are wide but start at an elevation 150 feet above the runway end and go up at the same 40:1 </a:t>
            </a:r>
          </a:p>
          <a:p>
            <a:r>
              <a:rPr lang="en-US"/>
              <a:t>slope for 6,152 feet. The result is obstructions close to the runway end will have a lower impact on </a:t>
            </a:r>
          </a:p>
          <a:p>
            <a:r>
              <a:rPr lang="en-US"/>
              <a:t>planning. This is difficult to describe in words, so Figures 3-8 and 3-10 from 13B are included here</a:t>
            </a:r>
          </a:p>
        </p:txBody>
      </p:sp>
      <p:sp>
        <p:nvSpPr>
          <p:cNvPr id="4" name="Slide Number Placeholder 3"/>
          <p:cNvSpPr>
            <a:spLocks noGrp="1"/>
          </p:cNvSpPr>
          <p:nvPr>
            <p:ph type="sldNum" sz="quarter" idx="5"/>
          </p:nvPr>
        </p:nvSpPr>
        <p:spPr/>
        <p:txBody>
          <a:bodyPr/>
          <a:lstStyle/>
          <a:p>
            <a:fld id="{F87FBB63-94BC-47AC-B4E2-B081C6DE09E2}" type="slidenum">
              <a:rPr lang="en-US" smtClean="0"/>
              <a:t>14</a:t>
            </a:fld>
            <a:endParaRPr lang="en-US"/>
          </a:p>
        </p:txBody>
      </p:sp>
    </p:spTree>
    <p:extLst>
      <p:ext uri="{BB962C8B-B14F-4D97-AF65-F5344CB8AC3E}">
        <p14:creationId xmlns:p14="http://schemas.microsoft.com/office/powerpoint/2010/main" val="35637416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Only TDG 7 was A380</a:t>
            </a:r>
          </a:p>
        </p:txBody>
      </p:sp>
      <p:sp>
        <p:nvSpPr>
          <p:cNvPr id="4" name="Slide Number Placeholder 3"/>
          <p:cNvSpPr>
            <a:spLocks noGrp="1"/>
          </p:cNvSpPr>
          <p:nvPr>
            <p:ph type="sldNum" sz="quarter" idx="5"/>
          </p:nvPr>
        </p:nvSpPr>
        <p:spPr/>
        <p:txBody>
          <a:bodyPr/>
          <a:lstStyle/>
          <a:p>
            <a:fld id="{F87FBB63-94BC-47AC-B4E2-B081C6DE09E2}" type="slidenum">
              <a:rPr lang="en-US" smtClean="0"/>
              <a:t>15</a:t>
            </a:fld>
            <a:endParaRPr lang="en-US"/>
          </a:p>
        </p:txBody>
      </p:sp>
    </p:spTree>
    <p:extLst>
      <p:ext uri="{BB962C8B-B14F-4D97-AF65-F5344CB8AC3E}">
        <p14:creationId xmlns:p14="http://schemas.microsoft.com/office/powerpoint/2010/main" val="3566568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Only TDG 7 was A380</a:t>
            </a:r>
          </a:p>
        </p:txBody>
      </p:sp>
      <p:sp>
        <p:nvSpPr>
          <p:cNvPr id="4" name="Slide Number Placeholder 3"/>
          <p:cNvSpPr>
            <a:spLocks noGrp="1"/>
          </p:cNvSpPr>
          <p:nvPr>
            <p:ph type="sldNum" sz="quarter" idx="5"/>
          </p:nvPr>
        </p:nvSpPr>
        <p:spPr/>
        <p:txBody>
          <a:bodyPr/>
          <a:lstStyle/>
          <a:p>
            <a:fld id="{F87FBB63-94BC-47AC-B4E2-B081C6DE09E2}" type="slidenum">
              <a:rPr lang="en-US" smtClean="0"/>
              <a:t>16</a:t>
            </a:fld>
            <a:endParaRPr lang="en-US"/>
          </a:p>
        </p:txBody>
      </p:sp>
    </p:spTree>
    <p:extLst>
      <p:ext uri="{BB962C8B-B14F-4D97-AF65-F5344CB8AC3E}">
        <p14:creationId xmlns:p14="http://schemas.microsoft.com/office/powerpoint/2010/main" val="17622716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Only TDG 7 was A380</a:t>
            </a:r>
          </a:p>
        </p:txBody>
      </p:sp>
      <p:sp>
        <p:nvSpPr>
          <p:cNvPr id="4" name="Slide Number Placeholder 3"/>
          <p:cNvSpPr>
            <a:spLocks noGrp="1"/>
          </p:cNvSpPr>
          <p:nvPr>
            <p:ph type="sldNum" sz="quarter" idx="5"/>
          </p:nvPr>
        </p:nvSpPr>
        <p:spPr/>
        <p:txBody>
          <a:bodyPr/>
          <a:lstStyle/>
          <a:p>
            <a:fld id="{F87FBB63-94BC-47AC-B4E2-B081C6DE09E2}" type="slidenum">
              <a:rPr lang="en-US" smtClean="0"/>
              <a:t>17</a:t>
            </a:fld>
            <a:endParaRPr lang="en-US"/>
          </a:p>
        </p:txBody>
      </p:sp>
    </p:spTree>
    <p:extLst>
      <p:ext uri="{BB962C8B-B14F-4D97-AF65-F5344CB8AC3E}">
        <p14:creationId xmlns:p14="http://schemas.microsoft.com/office/powerpoint/2010/main" val="29952646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Only TDG 7 was A380</a:t>
            </a:r>
          </a:p>
        </p:txBody>
      </p:sp>
      <p:sp>
        <p:nvSpPr>
          <p:cNvPr id="4" name="Slide Number Placeholder 3"/>
          <p:cNvSpPr>
            <a:spLocks noGrp="1"/>
          </p:cNvSpPr>
          <p:nvPr>
            <p:ph type="sldNum" sz="quarter" idx="5"/>
          </p:nvPr>
        </p:nvSpPr>
        <p:spPr/>
        <p:txBody>
          <a:bodyPr/>
          <a:lstStyle/>
          <a:p>
            <a:fld id="{F87FBB63-94BC-47AC-B4E2-B081C6DE09E2}" type="slidenum">
              <a:rPr lang="en-US" smtClean="0"/>
              <a:t>18</a:t>
            </a:fld>
            <a:endParaRPr lang="en-US"/>
          </a:p>
        </p:txBody>
      </p:sp>
    </p:spTree>
    <p:extLst>
      <p:ext uri="{BB962C8B-B14F-4D97-AF65-F5344CB8AC3E}">
        <p14:creationId xmlns:p14="http://schemas.microsoft.com/office/powerpoint/2010/main" val="31143733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Only TDG 7 was A380</a:t>
            </a:r>
          </a:p>
        </p:txBody>
      </p:sp>
      <p:sp>
        <p:nvSpPr>
          <p:cNvPr id="4" name="Slide Number Placeholder 3"/>
          <p:cNvSpPr>
            <a:spLocks noGrp="1"/>
          </p:cNvSpPr>
          <p:nvPr>
            <p:ph type="sldNum" sz="quarter" idx="5"/>
          </p:nvPr>
        </p:nvSpPr>
        <p:spPr/>
        <p:txBody>
          <a:bodyPr/>
          <a:lstStyle/>
          <a:p>
            <a:fld id="{F87FBB63-94BC-47AC-B4E2-B081C6DE09E2}" type="slidenum">
              <a:rPr lang="en-US" smtClean="0"/>
              <a:t>19</a:t>
            </a:fld>
            <a:endParaRPr lang="en-US"/>
          </a:p>
        </p:txBody>
      </p:sp>
    </p:spTree>
    <p:extLst>
      <p:ext uri="{BB962C8B-B14F-4D97-AF65-F5344CB8AC3E}">
        <p14:creationId xmlns:p14="http://schemas.microsoft.com/office/powerpoint/2010/main" val="3861260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a:t>Aviation Group &amp; the Airplane Icon can be deleted. </a:t>
            </a:r>
          </a:p>
        </p:txBody>
      </p:sp>
      <p:sp>
        <p:nvSpPr>
          <p:cNvPr id="4" name="Slide Number Placeholder 3"/>
          <p:cNvSpPr>
            <a:spLocks noGrp="1"/>
          </p:cNvSpPr>
          <p:nvPr>
            <p:ph type="sldNum" sz="quarter" idx="5"/>
          </p:nvPr>
        </p:nvSpPr>
        <p:spPr/>
        <p:txBody>
          <a:bodyPr/>
          <a:lstStyle/>
          <a:p>
            <a:fld id="{F87FBB63-94BC-47AC-B4E2-B081C6DE09E2}" type="slidenum">
              <a:rPr lang="en-US" smtClean="0"/>
              <a:t>2</a:t>
            </a:fld>
            <a:endParaRPr lang="en-US"/>
          </a:p>
        </p:txBody>
      </p:sp>
    </p:spTree>
    <p:extLst>
      <p:ext uri="{BB962C8B-B14F-4D97-AF65-F5344CB8AC3E}">
        <p14:creationId xmlns:p14="http://schemas.microsoft.com/office/powerpoint/2010/main" val="9309812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table is changed significantly, in nearly all cases with the standard dimensions smaller in 13B than </a:t>
            </a:r>
          </a:p>
          <a:p>
            <a:r>
              <a:rPr lang="en-US"/>
              <a:t>they were in 13A. In some cases, the differences are striking. For example, the taxiway wingtip clearance </a:t>
            </a:r>
          </a:p>
          <a:p>
            <a:r>
              <a:rPr lang="en-US"/>
              <a:t>for ADG V is reduced from 53 feet to 36 feet. The standards that changed are highlighted below (green </a:t>
            </a:r>
          </a:p>
          <a:p>
            <a:r>
              <a:rPr lang="en-US"/>
              <a:t>means the standard is lower; cyan, higher). </a:t>
            </a:r>
          </a:p>
          <a:p>
            <a:endParaRPr lang="en-US"/>
          </a:p>
          <a:p>
            <a:r>
              <a:rPr lang="en-US"/>
              <a:t>13A included guidance for turnarounds at the ends of runways without parallel taxiways. This </a:t>
            </a:r>
          </a:p>
          <a:p>
            <a:r>
              <a:rPr lang="en-US"/>
              <a:t>configuration was rounded (see Figure 4-29 in 13A).  The resulting taxiways are affectionately called </a:t>
            </a:r>
          </a:p>
          <a:p>
            <a:r>
              <a:rPr lang="en-US"/>
              <a:t>“teacups” because they look like the handle of a teacup. In 13B, the teacups are gone, replaced with a </a:t>
            </a:r>
          </a:p>
          <a:p>
            <a:r>
              <a:rPr lang="en-US"/>
              <a:t>short portion of parallel taxiway configured for a future holding bay and parallel taxiway (Figure 4-26). </a:t>
            </a:r>
          </a:p>
          <a:p>
            <a:r>
              <a:rPr lang="en-US"/>
              <a:t>There is no word on what nickname we will use for this configuration, at this time. </a:t>
            </a:r>
          </a:p>
        </p:txBody>
      </p:sp>
      <p:sp>
        <p:nvSpPr>
          <p:cNvPr id="4" name="Slide Number Placeholder 3"/>
          <p:cNvSpPr>
            <a:spLocks noGrp="1"/>
          </p:cNvSpPr>
          <p:nvPr>
            <p:ph type="sldNum" sz="quarter" idx="5"/>
          </p:nvPr>
        </p:nvSpPr>
        <p:spPr/>
        <p:txBody>
          <a:bodyPr/>
          <a:lstStyle/>
          <a:p>
            <a:fld id="{F87FBB63-94BC-47AC-B4E2-B081C6DE09E2}" type="slidenum">
              <a:rPr lang="en-US" smtClean="0"/>
              <a:t>20</a:t>
            </a:fld>
            <a:endParaRPr lang="en-US"/>
          </a:p>
        </p:txBody>
      </p:sp>
    </p:spTree>
    <p:extLst>
      <p:ext uri="{BB962C8B-B14F-4D97-AF65-F5344CB8AC3E}">
        <p14:creationId xmlns:p14="http://schemas.microsoft.com/office/powerpoint/2010/main" val="25650835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TDG II with both 12A &amp; 12B Shown</a:t>
            </a:r>
          </a:p>
          <a:p>
            <a:r>
              <a:rPr lang="en-US"/>
              <a:t>Benefits to smaller hangar potentially includes:</a:t>
            </a:r>
          </a:p>
          <a:p>
            <a:r>
              <a:rPr lang="en-US"/>
              <a:t> - Larger Hangars</a:t>
            </a:r>
          </a:p>
          <a:p>
            <a:r>
              <a:rPr lang="en-US"/>
              <a:t> - Less hangar access pavement</a:t>
            </a:r>
          </a:p>
          <a:p>
            <a:r>
              <a:rPr lang="en-US"/>
              <a:t> - Less restrictive for designs while meeting safety requirements</a:t>
            </a:r>
          </a:p>
          <a:p>
            <a:r>
              <a:rPr lang="en-US">
                <a:cs typeface="Calibri" panose="020F0502020204030204"/>
              </a:rPr>
              <a:t> - Less land required</a:t>
            </a:r>
          </a:p>
        </p:txBody>
      </p:sp>
      <p:sp>
        <p:nvSpPr>
          <p:cNvPr id="4" name="Slide Number Placeholder 3"/>
          <p:cNvSpPr>
            <a:spLocks noGrp="1"/>
          </p:cNvSpPr>
          <p:nvPr>
            <p:ph type="sldNum" sz="quarter" idx="5"/>
          </p:nvPr>
        </p:nvSpPr>
        <p:spPr/>
        <p:txBody>
          <a:bodyPr/>
          <a:lstStyle/>
          <a:p>
            <a:fld id="{F87FBB63-94BC-47AC-B4E2-B081C6DE09E2}" type="slidenum">
              <a:rPr lang="en-US" smtClean="0"/>
              <a:t>21</a:t>
            </a:fld>
            <a:endParaRPr lang="en-US"/>
          </a:p>
        </p:txBody>
      </p:sp>
    </p:spTree>
    <p:extLst>
      <p:ext uri="{BB962C8B-B14F-4D97-AF65-F5344CB8AC3E}">
        <p14:creationId xmlns:p14="http://schemas.microsoft.com/office/powerpoint/2010/main" val="41959070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table is changed significantly, in nearly all cases with the standard dimensions smaller in 13B than </a:t>
            </a:r>
          </a:p>
          <a:p>
            <a:r>
              <a:rPr lang="en-US"/>
              <a:t>they were in 13A. In some cases, the differences are striking. For example, the taxiway wingtip clearance </a:t>
            </a:r>
          </a:p>
          <a:p>
            <a:r>
              <a:rPr lang="en-US"/>
              <a:t>for ADG V is reduced from 53 feet to 36 feet. The standards that changed are highlighted below (green </a:t>
            </a:r>
          </a:p>
          <a:p>
            <a:r>
              <a:rPr lang="en-US"/>
              <a:t>means the standard is lower; cyan, higher). </a:t>
            </a:r>
          </a:p>
          <a:p>
            <a:endParaRPr lang="en-US"/>
          </a:p>
          <a:p>
            <a:r>
              <a:rPr lang="en-US"/>
              <a:t>13A included guidance for turnarounds at the ends of runways without parallel taxiways. This </a:t>
            </a:r>
          </a:p>
          <a:p>
            <a:r>
              <a:rPr lang="en-US"/>
              <a:t>configuration was rounded (see Figure 4-29 in 13A).  The resulting taxiways are affectionately called </a:t>
            </a:r>
          </a:p>
          <a:p>
            <a:r>
              <a:rPr lang="en-US"/>
              <a:t>“teacups” because they look like the handle of a teacup. In 13B, the teacups are gone, replaced with a </a:t>
            </a:r>
          </a:p>
          <a:p>
            <a:r>
              <a:rPr lang="en-US"/>
              <a:t>short portion of parallel taxiway configured for a future holding bay and parallel taxiway (Figure 4-26). </a:t>
            </a:r>
          </a:p>
          <a:p>
            <a:r>
              <a:rPr lang="en-US"/>
              <a:t>There is no word on what nickname we will use for this configuration, at this time. </a:t>
            </a:r>
          </a:p>
        </p:txBody>
      </p:sp>
      <p:sp>
        <p:nvSpPr>
          <p:cNvPr id="4" name="Slide Number Placeholder 3"/>
          <p:cNvSpPr>
            <a:spLocks noGrp="1"/>
          </p:cNvSpPr>
          <p:nvPr>
            <p:ph type="sldNum" sz="quarter" idx="5"/>
          </p:nvPr>
        </p:nvSpPr>
        <p:spPr/>
        <p:txBody>
          <a:bodyPr/>
          <a:lstStyle/>
          <a:p>
            <a:fld id="{F87FBB63-94BC-47AC-B4E2-B081C6DE09E2}" type="slidenum">
              <a:rPr lang="en-US" smtClean="0"/>
              <a:t>22</a:t>
            </a:fld>
            <a:endParaRPr lang="en-US"/>
          </a:p>
        </p:txBody>
      </p:sp>
    </p:spTree>
    <p:extLst>
      <p:ext uri="{BB962C8B-B14F-4D97-AF65-F5344CB8AC3E}">
        <p14:creationId xmlns:p14="http://schemas.microsoft.com/office/powerpoint/2010/main" val="27196406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is additional information in this section intended to prevent wrong surface events. This includes </a:t>
            </a:r>
          </a:p>
          <a:p>
            <a:r>
              <a:rPr lang="en-US"/>
              <a:t>eliminating radii for uncommon turns (see Figure 4.10) and offsetting a portion of the parallel taxiway </a:t>
            </a:r>
          </a:p>
          <a:p>
            <a:r>
              <a:rPr lang="en-US"/>
              <a:t>toward the end, so that it does not look like a runway on approach. </a:t>
            </a:r>
          </a:p>
        </p:txBody>
      </p:sp>
      <p:sp>
        <p:nvSpPr>
          <p:cNvPr id="4" name="Slide Number Placeholder 3"/>
          <p:cNvSpPr>
            <a:spLocks noGrp="1"/>
          </p:cNvSpPr>
          <p:nvPr>
            <p:ph type="sldNum" sz="quarter" idx="5"/>
          </p:nvPr>
        </p:nvSpPr>
        <p:spPr/>
        <p:txBody>
          <a:bodyPr/>
          <a:lstStyle/>
          <a:p>
            <a:fld id="{F87FBB63-94BC-47AC-B4E2-B081C6DE09E2}" type="slidenum">
              <a:rPr lang="en-US" smtClean="0"/>
              <a:t>23</a:t>
            </a:fld>
            <a:endParaRPr lang="en-US"/>
          </a:p>
        </p:txBody>
      </p:sp>
    </p:spTree>
    <p:extLst>
      <p:ext uri="{BB962C8B-B14F-4D97-AF65-F5344CB8AC3E}">
        <p14:creationId xmlns:p14="http://schemas.microsoft.com/office/powerpoint/2010/main" val="30410633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goal is to maintain situational awareness. Parallel taxiways need tangent lengths adequate to align </a:t>
            </a:r>
            <a:r>
              <a:rPr lang="en-US" err="1">
                <a:cs typeface="Calibri"/>
              </a:rPr>
              <a:t>fuelage</a:t>
            </a:r>
            <a:r>
              <a:rPr lang="en-US">
                <a:cs typeface="Calibri"/>
              </a:rPr>
              <a:t>. If no parallel taxiway exists, the pilot needs to make at least a 75 to 90 degree. </a:t>
            </a:r>
          </a:p>
          <a:p>
            <a:r>
              <a:rPr lang="en-US">
                <a:cs typeface="Calibri"/>
              </a:rPr>
              <a:t>To be realigned when the taxiway is reconstructed.</a:t>
            </a:r>
          </a:p>
          <a:p>
            <a:endParaRPr lang="en-US">
              <a:cs typeface="Calibri"/>
            </a:endParaRPr>
          </a:p>
        </p:txBody>
      </p:sp>
      <p:sp>
        <p:nvSpPr>
          <p:cNvPr id="4" name="Slide Number Placeholder 3"/>
          <p:cNvSpPr>
            <a:spLocks noGrp="1"/>
          </p:cNvSpPr>
          <p:nvPr>
            <p:ph type="sldNum" sz="quarter" idx="5"/>
          </p:nvPr>
        </p:nvSpPr>
        <p:spPr/>
        <p:txBody>
          <a:bodyPr/>
          <a:lstStyle/>
          <a:p>
            <a:fld id="{F87FBB63-94BC-47AC-B4E2-B081C6DE09E2}" type="slidenum">
              <a:rPr lang="en-US" smtClean="0"/>
              <a:t>24</a:t>
            </a:fld>
            <a:endParaRPr lang="en-US"/>
          </a:p>
        </p:txBody>
      </p:sp>
    </p:spTree>
    <p:extLst>
      <p:ext uri="{BB962C8B-B14F-4D97-AF65-F5344CB8AC3E}">
        <p14:creationId xmlns:p14="http://schemas.microsoft.com/office/powerpoint/2010/main" val="17750238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7FBB63-94BC-47AC-B4E2-B081C6DE09E2}" type="slidenum">
              <a:rPr lang="en-US" smtClean="0"/>
              <a:t>25</a:t>
            </a:fld>
            <a:endParaRPr lang="en-US"/>
          </a:p>
        </p:txBody>
      </p:sp>
    </p:spTree>
    <p:extLst>
      <p:ext uri="{BB962C8B-B14F-4D97-AF65-F5344CB8AC3E}">
        <p14:creationId xmlns:p14="http://schemas.microsoft.com/office/powerpoint/2010/main" val="37580599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7FBB63-94BC-47AC-B4E2-B081C6DE09E2}" type="slidenum">
              <a:rPr lang="en-US" smtClean="0"/>
              <a:t>26</a:t>
            </a:fld>
            <a:endParaRPr lang="en-US"/>
          </a:p>
        </p:txBody>
      </p:sp>
    </p:spTree>
    <p:extLst>
      <p:ext uri="{BB962C8B-B14F-4D97-AF65-F5344CB8AC3E}">
        <p14:creationId xmlns:p14="http://schemas.microsoft.com/office/powerpoint/2010/main" val="18229000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7FBB63-94BC-47AC-B4E2-B081C6DE09E2}" type="slidenum">
              <a:rPr lang="en-US" smtClean="0"/>
              <a:t>27</a:t>
            </a:fld>
            <a:endParaRPr lang="en-US"/>
          </a:p>
        </p:txBody>
      </p:sp>
    </p:spTree>
    <p:extLst>
      <p:ext uri="{BB962C8B-B14F-4D97-AF65-F5344CB8AC3E}">
        <p14:creationId xmlns:p14="http://schemas.microsoft.com/office/powerpoint/2010/main" val="4148783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a:t>Thank You Slide. And the Aviation Group Text &amp; Airplane Icon can be deleted.</a:t>
            </a:r>
          </a:p>
        </p:txBody>
      </p:sp>
      <p:sp>
        <p:nvSpPr>
          <p:cNvPr id="4" name="Slide Number Placeholder 3"/>
          <p:cNvSpPr>
            <a:spLocks noGrp="1"/>
          </p:cNvSpPr>
          <p:nvPr>
            <p:ph type="sldNum" sz="quarter" idx="5"/>
          </p:nvPr>
        </p:nvSpPr>
        <p:spPr/>
        <p:txBody>
          <a:bodyPr/>
          <a:lstStyle/>
          <a:p>
            <a:fld id="{F87FBB63-94BC-47AC-B4E2-B081C6DE09E2}" type="slidenum">
              <a:rPr lang="en-US" smtClean="0"/>
              <a:t>28</a:t>
            </a:fld>
            <a:endParaRPr lang="en-US"/>
          </a:p>
        </p:txBody>
      </p:sp>
    </p:spTree>
    <p:extLst>
      <p:ext uri="{BB962C8B-B14F-4D97-AF65-F5344CB8AC3E}">
        <p14:creationId xmlns:p14="http://schemas.microsoft.com/office/powerpoint/2010/main" val="4275901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7FBB63-94BC-47AC-B4E2-B081C6DE09E2}" type="slidenum">
              <a:rPr lang="en-US" smtClean="0"/>
              <a:t>3</a:t>
            </a:fld>
            <a:endParaRPr lang="en-US"/>
          </a:p>
        </p:txBody>
      </p:sp>
    </p:spTree>
    <p:extLst>
      <p:ext uri="{BB962C8B-B14F-4D97-AF65-F5344CB8AC3E}">
        <p14:creationId xmlns:p14="http://schemas.microsoft.com/office/powerpoint/2010/main" val="13865246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Purpose of Airport Design AC</a:t>
            </a:r>
          </a:p>
          <a:p>
            <a:r>
              <a:rPr lang="en-US" dirty="0"/>
              <a:t> - Acts as one of the most important guides to airport design</a:t>
            </a:r>
          </a:p>
          <a:p>
            <a:r>
              <a:rPr lang="en-US" dirty="0"/>
              <a:t> - Guidelines for establishing level of safety, efficiency and capacity for civil airports</a:t>
            </a:r>
          </a:p>
          <a:p>
            <a:r>
              <a:rPr lang="en-US" dirty="0"/>
              <a:t> - Describes design principles, Runways, Taxiways, Aprons, and Miscellaneous Airfield Systems &amp; Facilities</a:t>
            </a:r>
          </a:p>
          <a:p>
            <a:endParaRPr lang="en-US" dirty="0"/>
          </a:p>
          <a:p>
            <a:pPr defTabSz="942289">
              <a:defRPr/>
            </a:pPr>
            <a:r>
              <a:rPr lang="en-US" dirty="0"/>
              <a:t>Overall changes &amp; why it matters</a:t>
            </a:r>
          </a:p>
          <a:p>
            <a:r>
              <a:rPr lang="en-US" dirty="0"/>
              <a:t> - Its getting thicker (322 to 411 pages)</a:t>
            </a:r>
          </a:p>
          <a:p>
            <a:r>
              <a:rPr lang="en-US" dirty="0"/>
              <a:t> - Cosmetic improvement, more color</a:t>
            </a:r>
          </a:p>
          <a:p>
            <a:pPr defTabSz="942289">
              <a:defRPr/>
            </a:pPr>
            <a:r>
              <a:rPr lang="en-US" dirty="0"/>
              <a:t> - Changes will impact how we design airports in various aspects.</a:t>
            </a:r>
          </a:p>
          <a:p>
            <a:pPr defTabSz="942289">
              <a:defRPr/>
            </a:pPr>
            <a:r>
              <a:rPr lang="en-US" dirty="0"/>
              <a:t> - </a:t>
            </a:r>
          </a:p>
        </p:txBody>
      </p:sp>
      <p:sp>
        <p:nvSpPr>
          <p:cNvPr id="4" name="Slide Number Placeholder 3"/>
          <p:cNvSpPr>
            <a:spLocks noGrp="1"/>
          </p:cNvSpPr>
          <p:nvPr>
            <p:ph type="sldNum" sz="quarter" idx="5"/>
          </p:nvPr>
        </p:nvSpPr>
        <p:spPr/>
        <p:txBody>
          <a:bodyPr/>
          <a:lstStyle/>
          <a:p>
            <a:fld id="{F87FBB63-94BC-47AC-B4E2-B081C6DE09E2}" type="slidenum">
              <a:rPr lang="en-US" smtClean="0"/>
              <a:t>4</a:t>
            </a:fld>
            <a:endParaRPr lang="en-US"/>
          </a:p>
        </p:txBody>
      </p:sp>
    </p:spTree>
    <p:extLst>
      <p:ext uri="{BB962C8B-B14F-4D97-AF65-F5344CB8AC3E}">
        <p14:creationId xmlns:p14="http://schemas.microsoft.com/office/powerpoint/2010/main" val="1448209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Original issue 1989. This version received many (18) changes issued before the rewrite of 13A was issued. 12A only received one revision which was to revisit the TESM design. </a:t>
            </a:r>
          </a:p>
        </p:txBody>
      </p:sp>
      <p:sp>
        <p:nvSpPr>
          <p:cNvPr id="4" name="Slide Number Placeholder 3"/>
          <p:cNvSpPr>
            <a:spLocks noGrp="1"/>
          </p:cNvSpPr>
          <p:nvPr>
            <p:ph type="sldNum" sz="quarter" idx="5"/>
          </p:nvPr>
        </p:nvSpPr>
        <p:spPr/>
        <p:txBody>
          <a:bodyPr/>
          <a:lstStyle/>
          <a:p>
            <a:fld id="{F87FBB63-94BC-47AC-B4E2-B081C6DE09E2}" type="slidenum">
              <a:rPr lang="en-US" smtClean="0"/>
              <a:t>5</a:t>
            </a:fld>
            <a:endParaRPr lang="en-US"/>
          </a:p>
        </p:txBody>
      </p:sp>
    </p:spTree>
    <p:extLst>
      <p:ext uri="{BB962C8B-B14F-4D97-AF65-F5344CB8AC3E}">
        <p14:creationId xmlns:p14="http://schemas.microsoft.com/office/powerpoint/2010/main" val="14837279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F87FBB63-94BC-47AC-B4E2-B081C6DE09E2}" type="slidenum">
              <a:rPr lang="en-US" smtClean="0"/>
              <a:t>6</a:t>
            </a:fld>
            <a:endParaRPr lang="en-US"/>
          </a:p>
        </p:txBody>
      </p:sp>
    </p:spTree>
    <p:extLst>
      <p:ext uri="{BB962C8B-B14F-4D97-AF65-F5344CB8AC3E}">
        <p14:creationId xmlns:p14="http://schemas.microsoft.com/office/powerpoint/2010/main" val="2355324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Section 1.2.1 Defines the meaning of four terms used throughout the AC and, in our opinion, these clear </a:t>
            </a:r>
          </a:p>
          <a:p>
            <a:r>
              <a:rPr lang="en-US"/>
              <a:t>definitions are a welcome addition. The four terms defined here: Standard, Recommended Practice, </a:t>
            </a:r>
            <a:endParaRPr lang="en-US">
              <a:cs typeface="Calibri"/>
            </a:endParaRPr>
          </a:p>
          <a:p>
            <a:r>
              <a:rPr lang="en-US"/>
              <a:t>Requirement, and Design Consideration. These terms represent different levels of the applicability of </a:t>
            </a:r>
            <a:endParaRPr lang="en-US">
              <a:cs typeface="Calibri"/>
            </a:endParaRPr>
          </a:p>
          <a:p>
            <a:r>
              <a:rPr lang="en-US"/>
              <a:t>design guidance. Requirements are obligations found in federal statutes or regulations. Standards are </a:t>
            </a:r>
            <a:endParaRPr lang="en-US">
              <a:cs typeface="Calibri"/>
            </a:endParaRPr>
          </a:p>
          <a:p>
            <a:r>
              <a:rPr lang="en-US"/>
              <a:t>set in order to fulfill the FAA’s statutory responsibilities. Recommended Practices are practices that </a:t>
            </a:r>
            <a:endParaRPr lang="en-US">
              <a:cs typeface="Calibri"/>
            </a:endParaRPr>
          </a:p>
          <a:p>
            <a:r>
              <a:rPr lang="en-US"/>
              <a:t>further enhance safety, capacity, or efficiency but can be applied with discretion. Design Considerations </a:t>
            </a:r>
            <a:endParaRPr lang="en-US">
              <a:cs typeface="Calibri"/>
            </a:endParaRPr>
          </a:p>
          <a:p>
            <a:r>
              <a:rPr lang="en-US"/>
              <a:t>are other elements to consider in the design.  </a:t>
            </a:r>
          </a:p>
          <a:p>
            <a:endParaRPr lang="en-US"/>
          </a:p>
          <a:p>
            <a:r>
              <a:rPr lang="en-US"/>
              <a:t>Provide examples of each</a:t>
            </a:r>
            <a:endParaRPr lang="en-US">
              <a:cs typeface="Calibri"/>
            </a:endParaRPr>
          </a:p>
          <a:p>
            <a:r>
              <a:rPr lang="en-US"/>
              <a:t>- Requirement -&gt; Size/type a ARFF truck /Rules for funding</a:t>
            </a:r>
            <a:endParaRPr lang="en-US">
              <a:cs typeface="Calibri"/>
            </a:endParaRPr>
          </a:p>
          <a:p>
            <a:r>
              <a:rPr lang="en-US"/>
              <a:t>- Standard -&gt;RSA/TOFA</a:t>
            </a:r>
            <a:endParaRPr lang="en-US">
              <a:cs typeface="Calibri"/>
            </a:endParaRPr>
          </a:p>
          <a:p>
            <a:r>
              <a:rPr lang="en-US"/>
              <a:t>- Recommended Practice -&gt; Taxiway offset, TESM pavement, Site specific</a:t>
            </a:r>
            <a:endParaRPr lang="en-US">
              <a:cs typeface="Calibri"/>
            </a:endParaRPr>
          </a:p>
          <a:p>
            <a:r>
              <a:rPr lang="en-US"/>
              <a:t>- Design Consideration -&gt; Details of when you use recommended practice/ basis of design</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F87FBB63-94BC-47AC-B4E2-B081C6DE09E2}" type="slidenum">
              <a:rPr lang="en-US" smtClean="0"/>
              <a:t>7</a:t>
            </a:fld>
            <a:endParaRPr lang="en-US"/>
          </a:p>
        </p:txBody>
      </p:sp>
    </p:spTree>
    <p:extLst>
      <p:ext uri="{BB962C8B-B14F-4D97-AF65-F5344CB8AC3E}">
        <p14:creationId xmlns:p14="http://schemas.microsoft.com/office/powerpoint/2010/main" val="20276991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significant (and welcome) change to the instrument departure surface was released in Engineering </a:t>
            </a:r>
          </a:p>
          <a:p>
            <a:r>
              <a:rPr lang="en-US"/>
              <a:t>Brief 99A and is included in this change. Under 13A, the departure surface made for some very </a:t>
            </a:r>
          </a:p>
          <a:p>
            <a:r>
              <a:rPr lang="en-US"/>
              <a:t>challenging planning, due to its width and relatively flat slope, especially at smaller GA airports. The </a:t>
            </a:r>
          </a:p>
          <a:p>
            <a:r>
              <a:rPr lang="en-US"/>
              <a:t>surface was 1,000 feet wide at the end of the runway or clearway and went out at 15-degree angles for </a:t>
            </a:r>
          </a:p>
          <a:p>
            <a:r>
              <a:rPr lang="en-US"/>
              <a:t>10,200 feet from the runway end. The surface started at the runway end elevation and went up at a </a:t>
            </a:r>
          </a:p>
          <a:p>
            <a:r>
              <a:rPr lang="en-US"/>
              <a:t>40:1 slope.</a:t>
            </a:r>
          </a:p>
          <a:p>
            <a:r>
              <a:rPr lang="en-US"/>
              <a:t>  </a:t>
            </a:r>
          </a:p>
          <a:p>
            <a:r>
              <a:rPr lang="en-US"/>
              <a:t>In 13B, the departure surface is divided into two sections. Section 1 starts at the runway end and goes </a:t>
            </a:r>
          </a:p>
          <a:p>
            <a:r>
              <a:rPr lang="en-US"/>
              <a:t>up at a 40:1 slope. The surface is the width of the runway at the end and goes out at 15-degree angles </a:t>
            </a:r>
          </a:p>
          <a:p>
            <a:r>
              <a:rPr lang="en-US"/>
              <a:t>for 12,152 feet from the runway end. Section 2 consists of two “wings” on either side of Section 1. These </a:t>
            </a:r>
          </a:p>
          <a:p>
            <a:r>
              <a:rPr lang="en-US"/>
              <a:t>wings are wide but start at an elevation 150 feet above the runway end and go up at the same 40:1 </a:t>
            </a:r>
          </a:p>
          <a:p>
            <a:r>
              <a:rPr lang="en-US"/>
              <a:t>slope for 6,152 feet. The result is obstructions close to the runway end will have a lower impact on </a:t>
            </a:r>
          </a:p>
          <a:p>
            <a:r>
              <a:rPr lang="en-US"/>
              <a:t>planning. This is difficult to describe in words, so Figures 3-8 and 3-10 from 13B are included here</a:t>
            </a:r>
          </a:p>
        </p:txBody>
      </p:sp>
      <p:sp>
        <p:nvSpPr>
          <p:cNvPr id="4" name="Slide Number Placeholder 3"/>
          <p:cNvSpPr>
            <a:spLocks noGrp="1"/>
          </p:cNvSpPr>
          <p:nvPr>
            <p:ph type="sldNum" sz="quarter" idx="5"/>
          </p:nvPr>
        </p:nvSpPr>
        <p:spPr/>
        <p:txBody>
          <a:bodyPr/>
          <a:lstStyle/>
          <a:p>
            <a:fld id="{F87FBB63-94BC-47AC-B4E2-B081C6DE09E2}" type="slidenum">
              <a:rPr lang="en-US" smtClean="0"/>
              <a:t>8</a:t>
            </a:fld>
            <a:endParaRPr lang="en-US"/>
          </a:p>
        </p:txBody>
      </p:sp>
    </p:spTree>
    <p:extLst>
      <p:ext uri="{BB962C8B-B14F-4D97-AF65-F5344CB8AC3E}">
        <p14:creationId xmlns:p14="http://schemas.microsoft.com/office/powerpoint/2010/main" val="21802194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0">
                <a:ea typeface="+mn-lt"/>
                <a:cs typeface="+mn-lt"/>
              </a:rPr>
              <a:t>Parachute operations represent an allowable aeronautical activity at federally obligated airports subject to compliance with reasonable terms and regulatory requirements.</a:t>
            </a:r>
            <a:endParaRPr lang="en-US">
              <a:cs typeface="Calibri"/>
            </a:endParaRPr>
          </a:p>
        </p:txBody>
      </p:sp>
      <p:sp>
        <p:nvSpPr>
          <p:cNvPr id="4" name="Slide Number Placeholder 3"/>
          <p:cNvSpPr>
            <a:spLocks noGrp="1"/>
          </p:cNvSpPr>
          <p:nvPr>
            <p:ph type="sldNum" sz="quarter" idx="5"/>
          </p:nvPr>
        </p:nvSpPr>
        <p:spPr/>
        <p:txBody>
          <a:bodyPr/>
          <a:lstStyle/>
          <a:p>
            <a:fld id="{F87FBB63-94BC-47AC-B4E2-B081C6DE09E2}" type="slidenum">
              <a:rPr lang="en-US" smtClean="0"/>
              <a:t>9</a:t>
            </a:fld>
            <a:endParaRPr lang="en-US"/>
          </a:p>
        </p:txBody>
      </p:sp>
    </p:spTree>
    <p:extLst>
      <p:ext uri="{BB962C8B-B14F-4D97-AF65-F5344CB8AC3E}">
        <p14:creationId xmlns:p14="http://schemas.microsoft.com/office/powerpoint/2010/main" val="17091861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2.png"/><Relationship Id="rId4"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2.png"/><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3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E9916C3-1B5A-40FD-9688-00BD7D166A96}"/>
              </a:ext>
            </a:extLst>
          </p:cNvPr>
          <p:cNvPicPr>
            <a:picLocks noChangeAspect="1"/>
          </p:cNvPicPr>
          <p:nvPr userDrawn="1"/>
        </p:nvPicPr>
        <p:blipFill>
          <a:blip r:embed="rId2">
            <a:extLst>
              <a:ext uri="{28A0092B-C50C-407E-A947-70E740481C1C}">
                <a14:useLocalDpi xmlns:a14="http://schemas.microsoft.com/office/drawing/2010/main" val="0"/>
              </a:ext>
            </a:extLst>
          </a:blip>
          <a:srcRect t="32" b="32"/>
          <a:stretch/>
        </p:blipFill>
        <p:spPr>
          <a:xfrm>
            <a:off x="-10641" y="0"/>
            <a:ext cx="12202642" cy="6858000"/>
          </a:xfrm>
          <a:prstGeom prst="rect">
            <a:avLst/>
          </a:prstGeom>
          <a:effectLst>
            <a:outerShdw blurRad="63500" sx="101000" sy="101000" algn="ctr" rotWithShape="0">
              <a:prstClr val="black">
                <a:alpha val="40000"/>
              </a:prstClr>
            </a:outerShdw>
          </a:effectLst>
        </p:spPr>
      </p:pic>
      <p:pic>
        <p:nvPicPr>
          <p:cNvPr id="8" name="Picture 7">
            <a:extLst>
              <a:ext uri="{FF2B5EF4-FFF2-40B4-BE49-F238E27FC236}">
                <a16:creationId xmlns:a16="http://schemas.microsoft.com/office/drawing/2014/main" id="{715534B5-7A34-4FBB-BD9D-F9BAA0331D9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004167" y="2678048"/>
            <a:ext cx="89916" cy="1178054"/>
          </a:xfrm>
          <a:prstGeom prst="rect">
            <a:avLst/>
          </a:prstGeom>
        </p:spPr>
      </p:pic>
      <p:pic>
        <p:nvPicPr>
          <p:cNvPr id="9" name="Picture 8" descr="Shape, arrow&#10;&#10;Description automatically generated">
            <a:extLst>
              <a:ext uri="{FF2B5EF4-FFF2-40B4-BE49-F238E27FC236}">
                <a16:creationId xmlns:a16="http://schemas.microsoft.com/office/drawing/2014/main" id="{C770F5C9-EDEE-4F33-823D-B470CC541C2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41492" y="-285750"/>
            <a:ext cx="9661566" cy="7429500"/>
          </a:xfrm>
          <a:prstGeom prst="rect">
            <a:avLst/>
          </a:prstGeom>
        </p:spPr>
      </p:pic>
      <p:pic>
        <p:nvPicPr>
          <p:cNvPr id="10" name="Picture 9" descr="A picture containing text, clipart, vector graphics&#10;&#10;Description automatically generated">
            <a:extLst>
              <a:ext uri="{FF2B5EF4-FFF2-40B4-BE49-F238E27FC236}">
                <a16:creationId xmlns:a16="http://schemas.microsoft.com/office/drawing/2014/main" id="{D104454B-E871-4DC9-94E5-19BB06C7666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200557" y="2740798"/>
            <a:ext cx="1780246" cy="1115304"/>
          </a:xfrm>
          <a:prstGeom prst="rect">
            <a:avLst/>
          </a:prstGeom>
        </p:spPr>
      </p:pic>
    </p:spTree>
    <p:extLst>
      <p:ext uri="{BB962C8B-B14F-4D97-AF65-F5344CB8AC3E}">
        <p14:creationId xmlns:p14="http://schemas.microsoft.com/office/powerpoint/2010/main" val="15163850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E9916C3-1B5A-40FD-9688-00BD7D166A96}"/>
              </a:ext>
            </a:extLst>
          </p:cNvPr>
          <p:cNvPicPr>
            <a:picLocks noChangeAspect="1"/>
          </p:cNvPicPr>
          <p:nvPr userDrawn="1"/>
        </p:nvPicPr>
        <p:blipFill>
          <a:blip r:embed="rId2">
            <a:extLst>
              <a:ext uri="{28A0092B-C50C-407E-A947-70E740481C1C}">
                <a14:useLocalDpi xmlns:a14="http://schemas.microsoft.com/office/drawing/2010/main" val="0"/>
              </a:ext>
            </a:extLst>
          </a:blip>
          <a:srcRect t="32" b="32"/>
          <a:stretch/>
        </p:blipFill>
        <p:spPr>
          <a:xfrm>
            <a:off x="-10641" y="0"/>
            <a:ext cx="12202642" cy="6858000"/>
          </a:xfrm>
          <a:prstGeom prst="rect">
            <a:avLst/>
          </a:prstGeom>
          <a:effectLst>
            <a:outerShdw blurRad="63500" sx="101000" sy="101000" algn="ctr" rotWithShape="0">
              <a:prstClr val="black">
                <a:alpha val="40000"/>
              </a:prstClr>
            </a:outerShdw>
          </a:effectLst>
        </p:spPr>
      </p:pic>
      <p:pic>
        <p:nvPicPr>
          <p:cNvPr id="8" name="Picture 7">
            <a:extLst>
              <a:ext uri="{FF2B5EF4-FFF2-40B4-BE49-F238E27FC236}">
                <a16:creationId xmlns:a16="http://schemas.microsoft.com/office/drawing/2014/main" id="{715534B5-7A34-4FBB-BD9D-F9BAA0331D9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004167" y="2678048"/>
            <a:ext cx="89916" cy="1178054"/>
          </a:xfrm>
          <a:prstGeom prst="rect">
            <a:avLst/>
          </a:prstGeom>
        </p:spPr>
      </p:pic>
      <p:pic>
        <p:nvPicPr>
          <p:cNvPr id="9" name="Picture 8" descr="Shape, arrow&#10;&#10;Description automatically generated">
            <a:extLst>
              <a:ext uri="{FF2B5EF4-FFF2-40B4-BE49-F238E27FC236}">
                <a16:creationId xmlns:a16="http://schemas.microsoft.com/office/drawing/2014/main" id="{C770F5C9-EDEE-4F33-823D-B470CC541C2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41492" y="-285750"/>
            <a:ext cx="9661566" cy="7429500"/>
          </a:xfrm>
          <a:prstGeom prst="rect">
            <a:avLst/>
          </a:prstGeom>
        </p:spPr>
      </p:pic>
      <p:sp>
        <p:nvSpPr>
          <p:cNvPr id="10" name="Title 10">
            <a:extLst>
              <a:ext uri="{FF2B5EF4-FFF2-40B4-BE49-F238E27FC236}">
                <a16:creationId xmlns:a16="http://schemas.microsoft.com/office/drawing/2014/main" id="{0EC4967A-B693-445C-B7C6-E1ACD41FCB2D}"/>
              </a:ext>
            </a:extLst>
          </p:cNvPr>
          <p:cNvSpPr>
            <a:spLocks noGrp="1"/>
          </p:cNvSpPr>
          <p:nvPr>
            <p:ph type="title" hasCustomPrompt="1"/>
          </p:nvPr>
        </p:nvSpPr>
        <p:spPr>
          <a:xfrm>
            <a:off x="1341388" y="862635"/>
            <a:ext cx="8190036" cy="5119414"/>
          </a:xfrm>
        </p:spPr>
        <p:txBody>
          <a:bodyPr>
            <a:normAutofit/>
          </a:bodyPr>
          <a:lstStyle>
            <a:lvl1pPr>
              <a:lnSpc>
                <a:spcPts val="7500"/>
              </a:lnSpc>
              <a:defRPr sz="8000" spc="-150" baseline="0">
                <a:solidFill>
                  <a:schemeClr val="bg1"/>
                </a:solidFill>
                <a:latin typeface="Source Sans Pro Light" panose="020B0403030403020204" pitchFamily="34" charset="0"/>
                <a:ea typeface="Adobe Heiti Std R" panose="020B0400000000000000" pitchFamily="34" charset="-128"/>
              </a:defRPr>
            </a:lvl1pPr>
          </a:lstStyle>
          <a:p>
            <a:r>
              <a:rPr lang="en-US"/>
              <a:t>Click to Edit</a:t>
            </a:r>
          </a:p>
        </p:txBody>
      </p:sp>
      <p:pic>
        <p:nvPicPr>
          <p:cNvPr id="13" name="Picture 12" descr="A picture containing text, clipart, vector graphics&#10;&#10;Description automatically generated">
            <a:extLst>
              <a:ext uri="{FF2B5EF4-FFF2-40B4-BE49-F238E27FC236}">
                <a16:creationId xmlns:a16="http://schemas.microsoft.com/office/drawing/2014/main" id="{C94D769C-9238-4B87-9900-2DEF3017242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532637" y="2963522"/>
            <a:ext cx="1024130" cy="641605"/>
          </a:xfrm>
          <a:prstGeom prst="rect">
            <a:avLst/>
          </a:prstGeom>
        </p:spPr>
      </p:pic>
      <p:pic>
        <p:nvPicPr>
          <p:cNvPr id="14" name="Picture 13" descr="Icon&#10;&#10;Description automatically generated">
            <a:extLst>
              <a:ext uri="{FF2B5EF4-FFF2-40B4-BE49-F238E27FC236}">
                <a16:creationId xmlns:a16="http://schemas.microsoft.com/office/drawing/2014/main" id="{7B7B4446-61F8-409A-9A31-D4DD7B0C79C8}"/>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6685" b="63925"/>
          <a:stretch/>
        </p:blipFill>
        <p:spPr>
          <a:xfrm>
            <a:off x="564840" y="2425850"/>
            <a:ext cx="375439" cy="1716949"/>
          </a:xfrm>
          <a:prstGeom prst="rect">
            <a:avLst/>
          </a:prstGeom>
        </p:spPr>
      </p:pic>
    </p:spTree>
    <p:extLst>
      <p:ext uri="{BB962C8B-B14F-4D97-AF65-F5344CB8AC3E}">
        <p14:creationId xmlns:p14="http://schemas.microsoft.com/office/powerpoint/2010/main" val="3905798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0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0DAE95-65F7-4FC2-9BEE-E976FC655C93}"/>
              </a:ext>
            </a:extLst>
          </p:cNvPr>
          <p:cNvSpPr/>
          <p:nvPr userDrawn="1"/>
        </p:nvSpPr>
        <p:spPr>
          <a:xfrm>
            <a:off x="0" y="0"/>
            <a:ext cx="1676400" cy="6858000"/>
          </a:xfrm>
          <a:prstGeom prst="rect">
            <a:avLst/>
          </a:prstGeom>
          <a:solidFill>
            <a:srgbClr val="F692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background pattern&#10;&#10;Description automatically generated">
            <a:extLst>
              <a:ext uri="{FF2B5EF4-FFF2-40B4-BE49-F238E27FC236}">
                <a16:creationId xmlns:a16="http://schemas.microsoft.com/office/drawing/2014/main" id="{C1AE1A9B-0448-45D9-9C80-F21F80A9D0E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4389" y="0"/>
            <a:ext cx="10857611" cy="6858000"/>
          </a:xfrm>
          <a:prstGeom prst="rect">
            <a:avLst/>
          </a:prstGeom>
          <a:effectLst>
            <a:outerShdw blurRad="63500" sx="101000" sy="101000" algn="ctr" rotWithShape="0">
              <a:prstClr val="black">
                <a:alpha val="20000"/>
              </a:prstClr>
            </a:outerShdw>
          </a:effectLst>
        </p:spPr>
      </p:pic>
      <p:pic>
        <p:nvPicPr>
          <p:cNvPr id="9" name="Picture 8">
            <a:extLst>
              <a:ext uri="{FF2B5EF4-FFF2-40B4-BE49-F238E27FC236}">
                <a16:creationId xmlns:a16="http://schemas.microsoft.com/office/drawing/2014/main" id="{C770F5C9-EDEE-4F33-823D-B470CC541C2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183384" y="-285750"/>
            <a:ext cx="9661563" cy="7429500"/>
          </a:xfrm>
          <a:prstGeom prst="rect">
            <a:avLst/>
          </a:prstGeom>
        </p:spPr>
      </p:pic>
      <p:sp>
        <p:nvSpPr>
          <p:cNvPr id="13" name="Title 1">
            <a:extLst>
              <a:ext uri="{FF2B5EF4-FFF2-40B4-BE49-F238E27FC236}">
                <a16:creationId xmlns:a16="http://schemas.microsoft.com/office/drawing/2014/main" id="{75645084-53F0-4C44-92D5-766D9242FEB3}"/>
              </a:ext>
            </a:extLst>
          </p:cNvPr>
          <p:cNvSpPr>
            <a:spLocks noGrp="1"/>
          </p:cNvSpPr>
          <p:nvPr>
            <p:ph type="title" hasCustomPrompt="1"/>
          </p:nvPr>
        </p:nvSpPr>
        <p:spPr>
          <a:xfrm>
            <a:off x="1890762" y="400050"/>
            <a:ext cx="9760993" cy="1638300"/>
          </a:xfrm>
        </p:spPr>
        <p:txBody>
          <a:bodyPr anchor="b">
            <a:normAutofit/>
          </a:bodyPr>
          <a:lstStyle>
            <a:lvl1pPr>
              <a:lnSpc>
                <a:spcPts val="5500"/>
              </a:lnSpc>
              <a:defRPr sz="6000">
                <a:solidFill>
                  <a:srgbClr val="F6921E"/>
                </a:solidFill>
                <a:latin typeface="Source Sans Pro Light" panose="020B0403030403020204" pitchFamily="34" charset="0"/>
              </a:defRPr>
            </a:lvl1pPr>
          </a:lstStyle>
          <a:p>
            <a:r>
              <a:rPr lang="en-US"/>
              <a:t>Click to edit </a:t>
            </a:r>
            <a:br>
              <a:rPr lang="en-US"/>
            </a:br>
            <a:r>
              <a:rPr lang="en-US"/>
              <a:t>Master title style</a:t>
            </a:r>
          </a:p>
        </p:txBody>
      </p:sp>
      <p:sp>
        <p:nvSpPr>
          <p:cNvPr id="14" name="Content Placeholder 2">
            <a:extLst>
              <a:ext uri="{FF2B5EF4-FFF2-40B4-BE49-F238E27FC236}">
                <a16:creationId xmlns:a16="http://schemas.microsoft.com/office/drawing/2014/main" id="{805C5EAC-502C-4D65-B1E9-ECFC6EBD6D31}"/>
              </a:ext>
            </a:extLst>
          </p:cNvPr>
          <p:cNvSpPr>
            <a:spLocks noGrp="1"/>
          </p:cNvSpPr>
          <p:nvPr>
            <p:ph idx="1"/>
          </p:nvPr>
        </p:nvSpPr>
        <p:spPr>
          <a:xfrm>
            <a:off x="1890762" y="2133600"/>
            <a:ext cx="9760996" cy="4314824"/>
          </a:xfrm>
        </p:spPr>
        <p:txBody>
          <a:bodyPr anchor="t"/>
          <a:lstStyle>
            <a:lvl1pPr marL="457200" indent="-457200">
              <a:buClr>
                <a:srgbClr val="F6921E"/>
              </a:buClr>
              <a:buFont typeface="Wingdings" panose="05000000000000000000" pitchFamily="2" charset="2"/>
              <a:buChar char="Q"/>
              <a:defRPr b="1">
                <a:solidFill>
                  <a:schemeClr val="tx1">
                    <a:lumMod val="65000"/>
                    <a:lumOff val="35000"/>
                  </a:schemeClr>
                </a:solidFill>
              </a:defRPr>
            </a:lvl1pPr>
            <a:lvl2pPr marL="685800" indent="-228600">
              <a:buClr>
                <a:schemeClr val="tx1">
                  <a:lumMod val="65000"/>
                  <a:lumOff val="35000"/>
                </a:schemeClr>
              </a:buClr>
              <a:buFont typeface="Wingdings" panose="05000000000000000000" pitchFamily="2" charset="2"/>
              <a:buChar char="§"/>
              <a:defRPr>
                <a:solidFill>
                  <a:srgbClr val="F6921E"/>
                </a:solidFill>
              </a:defRPr>
            </a:lvl2pPr>
            <a:lvl3pPr marL="914400" indent="-228600">
              <a:defRPr>
                <a:solidFill>
                  <a:srgbClr val="9DABAA"/>
                </a:solidFill>
              </a:defRPr>
            </a:lvl3pPr>
            <a:lvl4pPr marL="1143000" indent="-228600">
              <a:defRPr>
                <a:solidFill>
                  <a:srgbClr val="9DABAA"/>
                </a:solidFill>
              </a:defRPr>
            </a:lvl4pPr>
            <a:lvl5pPr marL="1371600" indent="-228600">
              <a:defRPr>
                <a:solidFill>
                  <a:srgbClr val="9DABA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CBEDD39E-7D69-425B-8A2F-02A2F500DC3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004167" y="2678048"/>
            <a:ext cx="89916" cy="1178054"/>
          </a:xfrm>
          <a:prstGeom prst="rect">
            <a:avLst/>
          </a:prstGeom>
        </p:spPr>
      </p:pic>
      <p:pic>
        <p:nvPicPr>
          <p:cNvPr id="12" name="Picture 11">
            <a:extLst>
              <a:ext uri="{FF2B5EF4-FFF2-40B4-BE49-F238E27FC236}">
                <a16:creationId xmlns:a16="http://schemas.microsoft.com/office/drawing/2014/main" id="{42AFC0AF-8D5B-4C48-AA4A-453C702A21B1}"/>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233670" y="3020672"/>
            <a:ext cx="1023613" cy="641605"/>
          </a:xfrm>
          <a:prstGeom prst="rect">
            <a:avLst/>
          </a:prstGeom>
        </p:spPr>
      </p:pic>
    </p:spTree>
    <p:extLst>
      <p:ext uri="{BB962C8B-B14F-4D97-AF65-F5344CB8AC3E}">
        <p14:creationId xmlns:p14="http://schemas.microsoft.com/office/powerpoint/2010/main" val="27655480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E9916C3-1B5A-40FD-9688-00BD7D166A96}"/>
              </a:ext>
            </a:extLst>
          </p:cNvPr>
          <p:cNvPicPr>
            <a:picLocks noChangeAspect="1"/>
          </p:cNvPicPr>
          <p:nvPr userDrawn="1"/>
        </p:nvPicPr>
        <p:blipFill>
          <a:blip r:embed="rId2">
            <a:extLst>
              <a:ext uri="{28A0092B-C50C-407E-A947-70E740481C1C}">
                <a14:useLocalDpi xmlns:a14="http://schemas.microsoft.com/office/drawing/2010/main" val="0"/>
              </a:ext>
            </a:extLst>
          </a:blip>
          <a:srcRect t="32" b="32"/>
          <a:stretch/>
        </p:blipFill>
        <p:spPr>
          <a:xfrm>
            <a:off x="-10641" y="0"/>
            <a:ext cx="12202642" cy="6858000"/>
          </a:xfrm>
          <a:prstGeom prst="rect">
            <a:avLst/>
          </a:prstGeom>
          <a:effectLst>
            <a:outerShdw blurRad="63500" sx="101000" sy="101000" algn="ctr" rotWithShape="0">
              <a:prstClr val="black">
                <a:alpha val="40000"/>
              </a:prstClr>
            </a:outerShdw>
          </a:effectLst>
        </p:spPr>
      </p:pic>
      <p:pic>
        <p:nvPicPr>
          <p:cNvPr id="8" name="Picture 7">
            <a:extLst>
              <a:ext uri="{FF2B5EF4-FFF2-40B4-BE49-F238E27FC236}">
                <a16:creationId xmlns:a16="http://schemas.microsoft.com/office/drawing/2014/main" id="{715534B5-7A34-4FBB-BD9D-F9BAA0331D9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004167" y="2678048"/>
            <a:ext cx="89916" cy="1178054"/>
          </a:xfrm>
          <a:prstGeom prst="rect">
            <a:avLst/>
          </a:prstGeom>
        </p:spPr>
      </p:pic>
      <p:pic>
        <p:nvPicPr>
          <p:cNvPr id="9" name="Picture 8" descr="Shape, arrow&#10;&#10;Description automatically generated">
            <a:extLst>
              <a:ext uri="{FF2B5EF4-FFF2-40B4-BE49-F238E27FC236}">
                <a16:creationId xmlns:a16="http://schemas.microsoft.com/office/drawing/2014/main" id="{C770F5C9-EDEE-4F33-823D-B470CC541C2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41492" y="-285750"/>
            <a:ext cx="9661566" cy="7429500"/>
          </a:xfrm>
          <a:prstGeom prst="rect">
            <a:avLst/>
          </a:prstGeom>
        </p:spPr>
      </p:pic>
      <p:sp>
        <p:nvSpPr>
          <p:cNvPr id="15" name="Title 10">
            <a:extLst>
              <a:ext uri="{FF2B5EF4-FFF2-40B4-BE49-F238E27FC236}">
                <a16:creationId xmlns:a16="http://schemas.microsoft.com/office/drawing/2014/main" id="{3A2FC2D2-A8C2-4722-97F5-F34E12F3692C}"/>
              </a:ext>
            </a:extLst>
          </p:cNvPr>
          <p:cNvSpPr>
            <a:spLocks noGrp="1"/>
          </p:cNvSpPr>
          <p:nvPr>
            <p:ph type="title" hasCustomPrompt="1"/>
          </p:nvPr>
        </p:nvSpPr>
        <p:spPr>
          <a:xfrm>
            <a:off x="1341388" y="862635"/>
            <a:ext cx="8190036" cy="5119414"/>
          </a:xfrm>
        </p:spPr>
        <p:txBody>
          <a:bodyPr>
            <a:normAutofit/>
          </a:bodyPr>
          <a:lstStyle>
            <a:lvl1pPr>
              <a:lnSpc>
                <a:spcPts val="7500"/>
              </a:lnSpc>
              <a:defRPr sz="8000" spc="-150" baseline="0">
                <a:solidFill>
                  <a:schemeClr val="bg1"/>
                </a:solidFill>
                <a:latin typeface="Source Sans Pro Light" panose="020B0403030403020204" pitchFamily="34" charset="0"/>
                <a:ea typeface="Adobe Heiti Std R" panose="020B0400000000000000" pitchFamily="34" charset="-128"/>
              </a:defRPr>
            </a:lvl1pPr>
          </a:lstStyle>
          <a:p>
            <a:r>
              <a:rPr lang="en-US"/>
              <a:t>Click to Edit</a:t>
            </a:r>
          </a:p>
        </p:txBody>
      </p:sp>
      <p:pic>
        <p:nvPicPr>
          <p:cNvPr id="16" name="Picture 15" descr="A picture containing text, clipart, vector graphics&#10;&#10;Description automatically generated">
            <a:extLst>
              <a:ext uri="{FF2B5EF4-FFF2-40B4-BE49-F238E27FC236}">
                <a16:creationId xmlns:a16="http://schemas.microsoft.com/office/drawing/2014/main" id="{1104A19B-AEB6-4584-A495-CBCE1EDD9FA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532637" y="2963522"/>
            <a:ext cx="1024130" cy="641605"/>
          </a:xfrm>
          <a:prstGeom prst="rect">
            <a:avLst/>
          </a:prstGeom>
        </p:spPr>
      </p:pic>
      <p:pic>
        <p:nvPicPr>
          <p:cNvPr id="17" name="Picture 16" descr="Icon&#10;&#10;Description automatically generated">
            <a:extLst>
              <a:ext uri="{FF2B5EF4-FFF2-40B4-BE49-F238E27FC236}">
                <a16:creationId xmlns:a16="http://schemas.microsoft.com/office/drawing/2014/main" id="{28026679-98C5-4042-B58C-F34F03B09906}"/>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6685" b="63925"/>
          <a:stretch/>
        </p:blipFill>
        <p:spPr>
          <a:xfrm>
            <a:off x="564840" y="2425850"/>
            <a:ext cx="375439" cy="1716949"/>
          </a:xfrm>
          <a:prstGeom prst="rect">
            <a:avLst/>
          </a:prstGeom>
        </p:spPr>
      </p:pic>
    </p:spTree>
    <p:extLst>
      <p:ext uri="{BB962C8B-B14F-4D97-AF65-F5344CB8AC3E}">
        <p14:creationId xmlns:p14="http://schemas.microsoft.com/office/powerpoint/2010/main" val="13411277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0DAE95-65F7-4FC2-9BEE-E976FC655C93}"/>
              </a:ext>
            </a:extLst>
          </p:cNvPr>
          <p:cNvSpPr/>
          <p:nvPr userDrawn="1"/>
        </p:nvSpPr>
        <p:spPr>
          <a:xfrm>
            <a:off x="0" y="0"/>
            <a:ext cx="1676400" cy="6858000"/>
          </a:xfrm>
          <a:prstGeom prst="rect">
            <a:avLst/>
          </a:prstGeom>
          <a:solidFill>
            <a:srgbClr val="9DAB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background pattern&#10;&#10;Description automatically generated">
            <a:extLst>
              <a:ext uri="{FF2B5EF4-FFF2-40B4-BE49-F238E27FC236}">
                <a16:creationId xmlns:a16="http://schemas.microsoft.com/office/drawing/2014/main" id="{C1AE1A9B-0448-45D9-9C80-F21F80A9D0E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4389" y="0"/>
            <a:ext cx="10857611" cy="6858000"/>
          </a:xfrm>
          <a:prstGeom prst="rect">
            <a:avLst/>
          </a:prstGeom>
          <a:effectLst>
            <a:outerShdw blurRad="63500" sx="101000" sy="101000" algn="ctr" rotWithShape="0">
              <a:prstClr val="black">
                <a:alpha val="20000"/>
              </a:prstClr>
            </a:outerShdw>
          </a:effectLst>
        </p:spPr>
      </p:pic>
      <p:pic>
        <p:nvPicPr>
          <p:cNvPr id="9" name="Picture 8">
            <a:extLst>
              <a:ext uri="{FF2B5EF4-FFF2-40B4-BE49-F238E27FC236}">
                <a16:creationId xmlns:a16="http://schemas.microsoft.com/office/drawing/2014/main" id="{C770F5C9-EDEE-4F33-823D-B470CC541C2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183384" y="-285750"/>
            <a:ext cx="9661563" cy="7429500"/>
          </a:xfrm>
          <a:prstGeom prst="rect">
            <a:avLst/>
          </a:prstGeom>
        </p:spPr>
      </p:pic>
      <p:sp>
        <p:nvSpPr>
          <p:cNvPr id="13" name="Title 1">
            <a:extLst>
              <a:ext uri="{FF2B5EF4-FFF2-40B4-BE49-F238E27FC236}">
                <a16:creationId xmlns:a16="http://schemas.microsoft.com/office/drawing/2014/main" id="{75645084-53F0-4C44-92D5-766D9242FEB3}"/>
              </a:ext>
            </a:extLst>
          </p:cNvPr>
          <p:cNvSpPr>
            <a:spLocks noGrp="1"/>
          </p:cNvSpPr>
          <p:nvPr>
            <p:ph type="title" hasCustomPrompt="1"/>
          </p:nvPr>
        </p:nvSpPr>
        <p:spPr>
          <a:xfrm>
            <a:off x="1890762" y="400050"/>
            <a:ext cx="9760993" cy="1638300"/>
          </a:xfrm>
        </p:spPr>
        <p:txBody>
          <a:bodyPr anchor="b">
            <a:normAutofit/>
          </a:bodyPr>
          <a:lstStyle>
            <a:lvl1pPr>
              <a:lnSpc>
                <a:spcPts val="5500"/>
              </a:lnSpc>
              <a:defRPr sz="6000">
                <a:solidFill>
                  <a:srgbClr val="9DABAA"/>
                </a:solidFill>
                <a:latin typeface="Source Sans Pro Light" panose="020B0403030403020204" pitchFamily="34" charset="0"/>
              </a:defRPr>
            </a:lvl1pPr>
          </a:lstStyle>
          <a:p>
            <a:r>
              <a:rPr lang="en-US"/>
              <a:t>Click to edit </a:t>
            </a:r>
            <a:br>
              <a:rPr lang="en-US"/>
            </a:br>
            <a:r>
              <a:rPr lang="en-US"/>
              <a:t>Master title style</a:t>
            </a:r>
          </a:p>
        </p:txBody>
      </p:sp>
      <p:sp>
        <p:nvSpPr>
          <p:cNvPr id="14" name="Content Placeholder 2">
            <a:extLst>
              <a:ext uri="{FF2B5EF4-FFF2-40B4-BE49-F238E27FC236}">
                <a16:creationId xmlns:a16="http://schemas.microsoft.com/office/drawing/2014/main" id="{805C5EAC-502C-4D65-B1E9-ECFC6EBD6D31}"/>
              </a:ext>
            </a:extLst>
          </p:cNvPr>
          <p:cNvSpPr>
            <a:spLocks noGrp="1"/>
          </p:cNvSpPr>
          <p:nvPr>
            <p:ph idx="1"/>
          </p:nvPr>
        </p:nvSpPr>
        <p:spPr>
          <a:xfrm>
            <a:off x="1890762" y="2133600"/>
            <a:ext cx="9760996" cy="4314824"/>
          </a:xfrm>
        </p:spPr>
        <p:txBody>
          <a:bodyPr anchor="t"/>
          <a:lstStyle>
            <a:lvl1pPr marL="457200" indent="-457200">
              <a:buClr>
                <a:srgbClr val="9DABAA"/>
              </a:buClr>
              <a:buFont typeface="Wingdings" panose="05000000000000000000" pitchFamily="2" charset="2"/>
              <a:buChar char="Q"/>
              <a:defRPr b="1">
                <a:solidFill>
                  <a:schemeClr val="tx1">
                    <a:lumMod val="65000"/>
                    <a:lumOff val="35000"/>
                  </a:schemeClr>
                </a:solidFill>
              </a:defRPr>
            </a:lvl1pPr>
            <a:lvl2pPr marL="685800" indent="-228600">
              <a:buClr>
                <a:schemeClr val="tx1">
                  <a:lumMod val="65000"/>
                  <a:lumOff val="35000"/>
                </a:schemeClr>
              </a:buClr>
              <a:buFont typeface="Wingdings" panose="05000000000000000000" pitchFamily="2" charset="2"/>
              <a:buChar char="§"/>
              <a:defRPr>
                <a:solidFill>
                  <a:srgbClr val="9DABAA"/>
                </a:solidFill>
              </a:defRPr>
            </a:lvl2pPr>
            <a:lvl3pPr marL="914400" indent="-228600">
              <a:defRPr>
                <a:solidFill>
                  <a:srgbClr val="9DABAA"/>
                </a:solidFill>
              </a:defRPr>
            </a:lvl3pPr>
            <a:lvl4pPr marL="1143000" indent="-228600">
              <a:defRPr>
                <a:solidFill>
                  <a:srgbClr val="9DABAA"/>
                </a:solidFill>
              </a:defRPr>
            </a:lvl4pPr>
            <a:lvl5pPr marL="1371600" indent="-228600">
              <a:defRPr>
                <a:solidFill>
                  <a:srgbClr val="9DABA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CBEDD39E-7D69-425B-8A2F-02A2F500DC3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004167" y="2678048"/>
            <a:ext cx="89916" cy="1178054"/>
          </a:xfrm>
          <a:prstGeom prst="rect">
            <a:avLst/>
          </a:prstGeom>
        </p:spPr>
      </p:pic>
      <p:pic>
        <p:nvPicPr>
          <p:cNvPr id="12" name="Picture 11">
            <a:extLst>
              <a:ext uri="{FF2B5EF4-FFF2-40B4-BE49-F238E27FC236}">
                <a16:creationId xmlns:a16="http://schemas.microsoft.com/office/drawing/2014/main" id="{42AFC0AF-8D5B-4C48-AA4A-453C702A21B1}"/>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233670" y="3020672"/>
            <a:ext cx="1023613" cy="641605"/>
          </a:xfrm>
          <a:prstGeom prst="rect">
            <a:avLst/>
          </a:prstGeom>
        </p:spPr>
      </p:pic>
    </p:spTree>
    <p:extLst>
      <p:ext uri="{BB962C8B-B14F-4D97-AF65-F5344CB8AC3E}">
        <p14:creationId xmlns:p14="http://schemas.microsoft.com/office/powerpoint/2010/main" val="28752258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5_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74112-4ED0-41A4-A68C-EAF24E90ACD3}"/>
              </a:ext>
            </a:extLst>
          </p:cNvPr>
          <p:cNvPicPr>
            <a:picLocks noChangeAspect="1"/>
          </p:cNvPicPr>
          <p:nvPr userDrawn="1"/>
        </p:nvPicPr>
        <p:blipFill>
          <a:blip r:embed="rId2">
            <a:extLst>
              <a:ext uri="{28A0092B-C50C-407E-A947-70E740481C1C}">
                <a14:useLocalDpi xmlns:a14="http://schemas.microsoft.com/office/drawing/2010/main" val="0"/>
              </a:ext>
            </a:extLst>
          </a:blip>
          <a:srcRect t="8961" b="8961"/>
          <a:stretch/>
        </p:blipFill>
        <p:spPr>
          <a:xfrm>
            <a:off x="-1" y="0"/>
            <a:ext cx="2085467" cy="6858000"/>
          </a:xfrm>
          <a:prstGeom prst="rect">
            <a:avLst/>
          </a:prstGeom>
        </p:spPr>
      </p:pic>
      <p:pic>
        <p:nvPicPr>
          <p:cNvPr id="12" name="Picture 11" descr="A picture containing background pattern&#10;&#10;Description automatically generated">
            <a:extLst>
              <a:ext uri="{FF2B5EF4-FFF2-40B4-BE49-F238E27FC236}">
                <a16:creationId xmlns:a16="http://schemas.microsoft.com/office/drawing/2014/main" id="{999EA324-2752-44E0-A123-1CCC694E46E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34389" y="0"/>
            <a:ext cx="10857611" cy="6858000"/>
          </a:xfrm>
          <a:prstGeom prst="rect">
            <a:avLst/>
          </a:prstGeom>
          <a:effectLst>
            <a:outerShdw blurRad="63500" sx="101000" sy="101000" algn="ctr" rotWithShape="0">
              <a:prstClr val="black">
                <a:alpha val="20000"/>
              </a:prstClr>
            </a:outerShdw>
          </a:effectLst>
        </p:spPr>
      </p:pic>
      <p:pic>
        <p:nvPicPr>
          <p:cNvPr id="9" name="Picture 8">
            <a:extLst>
              <a:ext uri="{FF2B5EF4-FFF2-40B4-BE49-F238E27FC236}">
                <a16:creationId xmlns:a16="http://schemas.microsoft.com/office/drawing/2014/main" id="{C770F5C9-EDEE-4F33-823D-B470CC541C2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183384" y="-285750"/>
            <a:ext cx="9661563" cy="7429500"/>
          </a:xfrm>
          <a:prstGeom prst="rect">
            <a:avLst/>
          </a:prstGeom>
        </p:spPr>
      </p:pic>
      <p:pic>
        <p:nvPicPr>
          <p:cNvPr id="8" name="Picture 7">
            <a:extLst>
              <a:ext uri="{FF2B5EF4-FFF2-40B4-BE49-F238E27FC236}">
                <a16:creationId xmlns:a16="http://schemas.microsoft.com/office/drawing/2014/main" id="{CBEDD39E-7D69-425B-8A2F-02A2F500DC3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2004167" y="2678048"/>
            <a:ext cx="89916" cy="1178054"/>
          </a:xfrm>
          <a:prstGeom prst="rect">
            <a:avLst/>
          </a:prstGeom>
        </p:spPr>
      </p:pic>
      <p:sp>
        <p:nvSpPr>
          <p:cNvPr id="16" name="Title 1">
            <a:extLst>
              <a:ext uri="{FF2B5EF4-FFF2-40B4-BE49-F238E27FC236}">
                <a16:creationId xmlns:a16="http://schemas.microsoft.com/office/drawing/2014/main" id="{3247BDE2-3401-48B6-B335-49829004D4CC}"/>
              </a:ext>
            </a:extLst>
          </p:cNvPr>
          <p:cNvSpPr>
            <a:spLocks noGrp="1"/>
          </p:cNvSpPr>
          <p:nvPr>
            <p:ph type="title" hasCustomPrompt="1"/>
          </p:nvPr>
        </p:nvSpPr>
        <p:spPr>
          <a:xfrm>
            <a:off x="1890762" y="400050"/>
            <a:ext cx="9760993" cy="1638300"/>
          </a:xfrm>
        </p:spPr>
        <p:txBody>
          <a:bodyPr anchor="b">
            <a:normAutofit/>
          </a:bodyPr>
          <a:lstStyle>
            <a:lvl1pPr>
              <a:lnSpc>
                <a:spcPts val="5500"/>
              </a:lnSpc>
              <a:defRPr sz="6000">
                <a:solidFill>
                  <a:srgbClr val="0494BA"/>
                </a:solidFill>
                <a:latin typeface="Source Sans Pro Light" panose="020B0403030403020204" pitchFamily="34" charset="0"/>
              </a:defRPr>
            </a:lvl1pPr>
          </a:lstStyle>
          <a:p>
            <a:r>
              <a:rPr lang="en-US"/>
              <a:t>Click to edit </a:t>
            </a:r>
            <a:br>
              <a:rPr lang="en-US"/>
            </a:br>
            <a:r>
              <a:rPr lang="en-US"/>
              <a:t>Master title style</a:t>
            </a:r>
          </a:p>
        </p:txBody>
      </p:sp>
      <p:sp>
        <p:nvSpPr>
          <p:cNvPr id="18" name="Content Placeholder 2">
            <a:extLst>
              <a:ext uri="{FF2B5EF4-FFF2-40B4-BE49-F238E27FC236}">
                <a16:creationId xmlns:a16="http://schemas.microsoft.com/office/drawing/2014/main" id="{A3E9D537-A762-4D7F-BB75-32BFFE9878EC}"/>
              </a:ext>
            </a:extLst>
          </p:cNvPr>
          <p:cNvSpPr>
            <a:spLocks noGrp="1"/>
          </p:cNvSpPr>
          <p:nvPr>
            <p:ph idx="1"/>
          </p:nvPr>
        </p:nvSpPr>
        <p:spPr>
          <a:xfrm>
            <a:off x="1890762" y="2133600"/>
            <a:ext cx="9760996" cy="4314824"/>
          </a:xfrm>
        </p:spPr>
        <p:txBody>
          <a:bodyPr anchor="t"/>
          <a:lstStyle>
            <a:lvl1pPr marL="457200" indent="-457200">
              <a:buClr>
                <a:srgbClr val="0494BA"/>
              </a:buClr>
              <a:buFont typeface="Wingdings" panose="05000000000000000000" pitchFamily="2" charset="2"/>
              <a:buChar char="Q"/>
              <a:defRPr b="1">
                <a:solidFill>
                  <a:schemeClr val="tx1">
                    <a:lumMod val="65000"/>
                    <a:lumOff val="35000"/>
                  </a:schemeClr>
                </a:solidFill>
              </a:defRPr>
            </a:lvl1pPr>
            <a:lvl2pPr marL="685800" indent="-228600">
              <a:buClr>
                <a:schemeClr val="tx1">
                  <a:lumMod val="65000"/>
                  <a:lumOff val="35000"/>
                </a:schemeClr>
              </a:buClr>
              <a:buFont typeface="Wingdings" panose="05000000000000000000" pitchFamily="2" charset="2"/>
              <a:buChar char="§"/>
              <a:defRPr>
                <a:solidFill>
                  <a:srgbClr val="0494BA"/>
                </a:solidFill>
              </a:defRPr>
            </a:lvl2pPr>
            <a:lvl3pPr marL="914400" indent="-228600">
              <a:defRPr>
                <a:solidFill>
                  <a:srgbClr val="9DABAA"/>
                </a:solidFill>
              </a:defRPr>
            </a:lvl3pPr>
            <a:lvl4pPr marL="1143000" indent="-228600">
              <a:defRPr>
                <a:solidFill>
                  <a:srgbClr val="9DABAA"/>
                </a:solidFill>
              </a:defRPr>
            </a:lvl4pPr>
            <a:lvl5pPr marL="1371600" indent="-228600">
              <a:defRPr>
                <a:solidFill>
                  <a:srgbClr val="9DABA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9" name="Picture 18">
            <a:extLst>
              <a:ext uri="{FF2B5EF4-FFF2-40B4-BE49-F238E27FC236}">
                <a16:creationId xmlns:a16="http://schemas.microsoft.com/office/drawing/2014/main" id="{B0D5E6D7-F81B-4017-9BB4-EE2712C85CA2}"/>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233670" y="3020672"/>
            <a:ext cx="1023613" cy="641605"/>
          </a:xfrm>
          <a:prstGeom prst="rect">
            <a:avLst/>
          </a:prstGeom>
        </p:spPr>
      </p:pic>
    </p:spTree>
    <p:extLst>
      <p:ext uri="{BB962C8B-B14F-4D97-AF65-F5344CB8AC3E}">
        <p14:creationId xmlns:p14="http://schemas.microsoft.com/office/powerpoint/2010/main" val="41940486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_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74112-4ED0-41A4-A68C-EAF24E90ACD3}"/>
              </a:ext>
            </a:extLst>
          </p:cNvPr>
          <p:cNvPicPr>
            <a:picLocks noChangeAspect="1"/>
          </p:cNvPicPr>
          <p:nvPr userDrawn="1"/>
        </p:nvPicPr>
        <p:blipFill>
          <a:blip r:embed="rId2">
            <a:extLst>
              <a:ext uri="{28A0092B-C50C-407E-A947-70E740481C1C}">
                <a14:useLocalDpi xmlns:a14="http://schemas.microsoft.com/office/drawing/2010/main" val="0"/>
              </a:ext>
            </a:extLst>
          </a:blip>
          <a:srcRect t="8961" b="8961"/>
          <a:stretch/>
        </p:blipFill>
        <p:spPr>
          <a:xfrm>
            <a:off x="-1" y="0"/>
            <a:ext cx="2085467" cy="6858000"/>
          </a:xfrm>
          <a:prstGeom prst="rect">
            <a:avLst/>
          </a:prstGeom>
        </p:spPr>
      </p:pic>
      <p:pic>
        <p:nvPicPr>
          <p:cNvPr id="12" name="Picture 11" descr="A picture containing background pattern&#10;&#10;Description automatically generated">
            <a:extLst>
              <a:ext uri="{FF2B5EF4-FFF2-40B4-BE49-F238E27FC236}">
                <a16:creationId xmlns:a16="http://schemas.microsoft.com/office/drawing/2014/main" id="{999EA324-2752-44E0-A123-1CCC694E46E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34389" y="0"/>
            <a:ext cx="10857611" cy="6858000"/>
          </a:xfrm>
          <a:prstGeom prst="rect">
            <a:avLst/>
          </a:prstGeom>
          <a:effectLst>
            <a:outerShdw blurRad="63500" sx="101000" sy="101000" algn="ctr" rotWithShape="0">
              <a:prstClr val="black">
                <a:alpha val="20000"/>
              </a:prstClr>
            </a:outerShdw>
          </a:effectLst>
        </p:spPr>
      </p:pic>
      <p:pic>
        <p:nvPicPr>
          <p:cNvPr id="9" name="Picture 8">
            <a:extLst>
              <a:ext uri="{FF2B5EF4-FFF2-40B4-BE49-F238E27FC236}">
                <a16:creationId xmlns:a16="http://schemas.microsoft.com/office/drawing/2014/main" id="{C770F5C9-EDEE-4F33-823D-B470CC541C2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183384" y="-285750"/>
            <a:ext cx="9661563" cy="7429500"/>
          </a:xfrm>
          <a:prstGeom prst="rect">
            <a:avLst/>
          </a:prstGeom>
        </p:spPr>
      </p:pic>
      <p:pic>
        <p:nvPicPr>
          <p:cNvPr id="8" name="Picture 7">
            <a:extLst>
              <a:ext uri="{FF2B5EF4-FFF2-40B4-BE49-F238E27FC236}">
                <a16:creationId xmlns:a16="http://schemas.microsoft.com/office/drawing/2014/main" id="{CBEDD39E-7D69-425B-8A2F-02A2F500DC3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2004167" y="2678048"/>
            <a:ext cx="89916" cy="1178054"/>
          </a:xfrm>
          <a:prstGeom prst="rect">
            <a:avLst/>
          </a:prstGeom>
        </p:spPr>
      </p:pic>
      <p:sp>
        <p:nvSpPr>
          <p:cNvPr id="16" name="Title 1">
            <a:extLst>
              <a:ext uri="{FF2B5EF4-FFF2-40B4-BE49-F238E27FC236}">
                <a16:creationId xmlns:a16="http://schemas.microsoft.com/office/drawing/2014/main" id="{3247BDE2-3401-48B6-B335-49829004D4CC}"/>
              </a:ext>
            </a:extLst>
          </p:cNvPr>
          <p:cNvSpPr>
            <a:spLocks noGrp="1"/>
          </p:cNvSpPr>
          <p:nvPr>
            <p:ph type="title" hasCustomPrompt="1"/>
          </p:nvPr>
        </p:nvSpPr>
        <p:spPr>
          <a:xfrm>
            <a:off x="1890762" y="400050"/>
            <a:ext cx="9760993" cy="1638300"/>
          </a:xfrm>
        </p:spPr>
        <p:txBody>
          <a:bodyPr anchor="b">
            <a:normAutofit/>
          </a:bodyPr>
          <a:lstStyle>
            <a:lvl1pPr>
              <a:lnSpc>
                <a:spcPts val="5500"/>
              </a:lnSpc>
              <a:defRPr sz="6000">
                <a:solidFill>
                  <a:srgbClr val="0494BA"/>
                </a:solidFill>
                <a:latin typeface="Source Sans Pro Light" panose="020B0403030403020204" pitchFamily="34" charset="0"/>
              </a:defRPr>
            </a:lvl1pPr>
          </a:lstStyle>
          <a:p>
            <a:r>
              <a:rPr lang="en-US"/>
              <a:t>Click to edit </a:t>
            </a:r>
            <a:br>
              <a:rPr lang="en-US"/>
            </a:br>
            <a:r>
              <a:rPr lang="en-US"/>
              <a:t>Master title style</a:t>
            </a:r>
          </a:p>
        </p:txBody>
      </p:sp>
      <p:sp>
        <p:nvSpPr>
          <p:cNvPr id="18" name="Content Placeholder 2">
            <a:extLst>
              <a:ext uri="{FF2B5EF4-FFF2-40B4-BE49-F238E27FC236}">
                <a16:creationId xmlns:a16="http://schemas.microsoft.com/office/drawing/2014/main" id="{A3E9D537-A762-4D7F-BB75-32BFFE9878EC}"/>
              </a:ext>
            </a:extLst>
          </p:cNvPr>
          <p:cNvSpPr>
            <a:spLocks noGrp="1"/>
          </p:cNvSpPr>
          <p:nvPr>
            <p:ph idx="1"/>
          </p:nvPr>
        </p:nvSpPr>
        <p:spPr>
          <a:xfrm>
            <a:off x="1890762" y="2133600"/>
            <a:ext cx="9760996" cy="4314824"/>
          </a:xfrm>
        </p:spPr>
        <p:txBody>
          <a:bodyPr anchor="t"/>
          <a:lstStyle>
            <a:lvl1pPr marL="457200" indent="-457200">
              <a:buClr>
                <a:srgbClr val="0494BA"/>
              </a:buClr>
              <a:buFont typeface="Wingdings" panose="05000000000000000000" pitchFamily="2" charset="2"/>
              <a:buChar char="Q"/>
              <a:defRPr b="1">
                <a:solidFill>
                  <a:schemeClr val="tx1">
                    <a:lumMod val="65000"/>
                    <a:lumOff val="35000"/>
                  </a:schemeClr>
                </a:solidFill>
              </a:defRPr>
            </a:lvl1pPr>
            <a:lvl2pPr marL="685800" indent="-228600">
              <a:buClr>
                <a:schemeClr val="tx1">
                  <a:lumMod val="65000"/>
                  <a:lumOff val="35000"/>
                </a:schemeClr>
              </a:buClr>
              <a:buFont typeface="Wingdings" panose="05000000000000000000" pitchFamily="2" charset="2"/>
              <a:buChar char="§"/>
              <a:defRPr>
                <a:solidFill>
                  <a:srgbClr val="0494BA"/>
                </a:solidFill>
              </a:defRPr>
            </a:lvl2pPr>
            <a:lvl3pPr marL="914400" indent="-228600">
              <a:defRPr>
                <a:solidFill>
                  <a:srgbClr val="9DABAA"/>
                </a:solidFill>
              </a:defRPr>
            </a:lvl3pPr>
            <a:lvl4pPr marL="1143000" indent="-228600">
              <a:defRPr>
                <a:solidFill>
                  <a:srgbClr val="9DABAA"/>
                </a:solidFill>
              </a:defRPr>
            </a:lvl4pPr>
            <a:lvl5pPr marL="1371600" indent="-228600">
              <a:defRPr>
                <a:solidFill>
                  <a:srgbClr val="9DABA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9" name="Picture 18">
            <a:extLst>
              <a:ext uri="{FF2B5EF4-FFF2-40B4-BE49-F238E27FC236}">
                <a16:creationId xmlns:a16="http://schemas.microsoft.com/office/drawing/2014/main" id="{B0D5E6D7-F81B-4017-9BB4-EE2712C85CA2}"/>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233772" y="3020672"/>
            <a:ext cx="1023408" cy="641605"/>
          </a:xfrm>
          <a:prstGeom prst="rect">
            <a:avLst/>
          </a:prstGeom>
        </p:spPr>
      </p:pic>
    </p:spTree>
    <p:extLst>
      <p:ext uri="{BB962C8B-B14F-4D97-AF65-F5344CB8AC3E}">
        <p14:creationId xmlns:p14="http://schemas.microsoft.com/office/powerpoint/2010/main" val="23894490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4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E9916C3-1B5A-40FD-9688-00BD7D166A96}"/>
              </a:ext>
            </a:extLst>
          </p:cNvPr>
          <p:cNvPicPr>
            <a:picLocks noChangeAspect="1"/>
          </p:cNvPicPr>
          <p:nvPr userDrawn="1"/>
        </p:nvPicPr>
        <p:blipFill>
          <a:blip r:embed="rId2">
            <a:extLst>
              <a:ext uri="{28A0092B-C50C-407E-A947-70E740481C1C}">
                <a14:useLocalDpi xmlns:a14="http://schemas.microsoft.com/office/drawing/2010/main" val="0"/>
              </a:ext>
            </a:extLst>
          </a:blip>
          <a:srcRect t="32" b="32"/>
          <a:stretch/>
        </p:blipFill>
        <p:spPr>
          <a:xfrm>
            <a:off x="-10641" y="0"/>
            <a:ext cx="12202642" cy="6858000"/>
          </a:xfrm>
          <a:prstGeom prst="rect">
            <a:avLst/>
          </a:prstGeom>
          <a:effectLst>
            <a:outerShdw blurRad="63500" sx="101000" sy="101000" algn="ctr" rotWithShape="0">
              <a:prstClr val="black">
                <a:alpha val="40000"/>
              </a:prstClr>
            </a:outerShdw>
          </a:effectLst>
        </p:spPr>
      </p:pic>
      <p:pic>
        <p:nvPicPr>
          <p:cNvPr id="8" name="Picture 7">
            <a:extLst>
              <a:ext uri="{FF2B5EF4-FFF2-40B4-BE49-F238E27FC236}">
                <a16:creationId xmlns:a16="http://schemas.microsoft.com/office/drawing/2014/main" id="{715534B5-7A34-4FBB-BD9D-F9BAA0331D9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004167" y="2678048"/>
            <a:ext cx="89916" cy="1178054"/>
          </a:xfrm>
          <a:prstGeom prst="rect">
            <a:avLst/>
          </a:prstGeom>
        </p:spPr>
      </p:pic>
      <p:pic>
        <p:nvPicPr>
          <p:cNvPr id="9" name="Picture 8" descr="Shape, arrow&#10;&#10;Description automatically generated">
            <a:extLst>
              <a:ext uri="{FF2B5EF4-FFF2-40B4-BE49-F238E27FC236}">
                <a16:creationId xmlns:a16="http://schemas.microsoft.com/office/drawing/2014/main" id="{C770F5C9-EDEE-4F33-823D-B470CC541C2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41492" y="-285750"/>
            <a:ext cx="9661566" cy="7429500"/>
          </a:xfrm>
          <a:prstGeom prst="rect">
            <a:avLst/>
          </a:prstGeom>
        </p:spPr>
      </p:pic>
      <p:pic>
        <p:nvPicPr>
          <p:cNvPr id="11" name="Picture 10" descr="A picture containing text, clipart, vector graphics&#10;&#10;Description automatically generated">
            <a:extLst>
              <a:ext uri="{FF2B5EF4-FFF2-40B4-BE49-F238E27FC236}">
                <a16:creationId xmlns:a16="http://schemas.microsoft.com/office/drawing/2014/main" id="{2D063594-6C8D-427B-BBC1-735A415B1D9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532637" y="2946272"/>
            <a:ext cx="1024130" cy="641605"/>
          </a:xfrm>
          <a:prstGeom prst="rect">
            <a:avLst/>
          </a:prstGeom>
        </p:spPr>
      </p:pic>
      <p:sp>
        <p:nvSpPr>
          <p:cNvPr id="12" name="Title 10">
            <a:extLst>
              <a:ext uri="{FF2B5EF4-FFF2-40B4-BE49-F238E27FC236}">
                <a16:creationId xmlns:a16="http://schemas.microsoft.com/office/drawing/2014/main" id="{320B7CB2-2B78-48BA-B0F4-4662FD34A9FA}"/>
              </a:ext>
            </a:extLst>
          </p:cNvPr>
          <p:cNvSpPr>
            <a:spLocks noGrp="1"/>
          </p:cNvSpPr>
          <p:nvPr>
            <p:ph type="title" hasCustomPrompt="1"/>
          </p:nvPr>
        </p:nvSpPr>
        <p:spPr>
          <a:xfrm>
            <a:off x="1352549" y="2604292"/>
            <a:ext cx="8874228" cy="1325563"/>
          </a:xfrm>
        </p:spPr>
        <p:txBody>
          <a:bodyPr>
            <a:normAutofit/>
          </a:bodyPr>
          <a:lstStyle>
            <a:lvl1pPr>
              <a:defRPr sz="8000" spc="-150" baseline="0">
                <a:solidFill>
                  <a:schemeClr val="bg1"/>
                </a:solidFill>
                <a:latin typeface="Source Sans Pro Light" panose="020B0403030403020204" pitchFamily="34" charset="0"/>
                <a:ea typeface="Adobe Heiti Std R" panose="020B0400000000000000" pitchFamily="34" charset="-128"/>
              </a:defRPr>
            </a:lvl1pPr>
          </a:lstStyle>
          <a:p>
            <a:r>
              <a:rPr lang="en-US"/>
              <a:t>Click to Edit</a:t>
            </a:r>
          </a:p>
        </p:txBody>
      </p:sp>
    </p:spTree>
    <p:extLst>
      <p:ext uri="{BB962C8B-B14F-4D97-AF65-F5344CB8AC3E}">
        <p14:creationId xmlns:p14="http://schemas.microsoft.com/office/powerpoint/2010/main" val="2035106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058FADD-04A8-4DC3-A3B9-DA575BE88DF0}"/>
              </a:ext>
            </a:extLst>
          </p:cNvPr>
          <p:cNvPicPr>
            <a:picLocks noChangeAspect="1"/>
          </p:cNvPicPr>
          <p:nvPr userDrawn="1"/>
        </p:nvPicPr>
        <p:blipFill>
          <a:blip r:embed="rId2">
            <a:extLst>
              <a:ext uri="{28A0092B-C50C-407E-A947-70E740481C1C}">
                <a14:useLocalDpi xmlns:a14="http://schemas.microsoft.com/office/drawing/2010/main" val="0"/>
              </a:ext>
            </a:extLst>
          </a:blip>
          <a:srcRect t="32" b="32"/>
          <a:stretch/>
        </p:blipFill>
        <p:spPr>
          <a:xfrm>
            <a:off x="-10641" y="0"/>
            <a:ext cx="12202642" cy="6858000"/>
          </a:xfrm>
          <a:prstGeom prst="rect">
            <a:avLst/>
          </a:prstGeom>
          <a:effectLst>
            <a:outerShdw blurRad="63500" sx="101000" sy="101000" algn="ctr" rotWithShape="0">
              <a:prstClr val="black">
                <a:alpha val="40000"/>
              </a:prstClr>
            </a:outerShdw>
          </a:effectLst>
        </p:spPr>
      </p:pic>
      <p:sp>
        <p:nvSpPr>
          <p:cNvPr id="6" name="Rectangle 5">
            <a:extLst>
              <a:ext uri="{FF2B5EF4-FFF2-40B4-BE49-F238E27FC236}">
                <a16:creationId xmlns:a16="http://schemas.microsoft.com/office/drawing/2014/main" id="{DB5AAF32-ECFD-449E-A3B5-B9914616C1FB}"/>
              </a:ext>
            </a:extLst>
          </p:cNvPr>
          <p:cNvSpPr/>
          <p:nvPr userDrawn="1"/>
        </p:nvSpPr>
        <p:spPr>
          <a:xfrm>
            <a:off x="-10641" y="0"/>
            <a:ext cx="8086725" cy="6858005"/>
          </a:xfrm>
          <a:custGeom>
            <a:avLst/>
            <a:gdLst>
              <a:gd name="connsiteX0" fmla="*/ 0 w 8086725"/>
              <a:gd name="connsiteY0" fmla="*/ 0 h 6858000"/>
              <a:gd name="connsiteX1" fmla="*/ 8086725 w 8086725"/>
              <a:gd name="connsiteY1" fmla="*/ 0 h 6858000"/>
              <a:gd name="connsiteX2" fmla="*/ 8086725 w 8086725"/>
              <a:gd name="connsiteY2" fmla="*/ 6858000 h 6858000"/>
              <a:gd name="connsiteX3" fmla="*/ 0 w 8086725"/>
              <a:gd name="connsiteY3" fmla="*/ 6858000 h 6858000"/>
              <a:gd name="connsiteX4" fmla="*/ 0 w 8086725"/>
              <a:gd name="connsiteY4" fmla="*/ 0 h 6858000"/>
              <a:gd name="connsiteX0" fmla="*/ 0 w 8086725"/>
              <a:gd name="connsiteY0" fmla="*/ 0 h 6858000"/>
              <a:gd name="connsiteX1" fmla="*/ 3790950 w 8086725"/>
              <a:gd name="connsiteY1" fmla="*/ 0 h 6858000"/>
              <a:gd name="connsiteX2" fmla="*/ 8086725 w 8086725"/>
              <a:gd name="connsiteY2" fmla="*/ 6858000 h 6858000"/>
              <a:gd name="connsiteX3" fmla="*/ 0 w 8086725"/>
              <a:gd name="connsiteY3" fmla="*/ 6858000 h 6858000"/>
              <a:gd name="connsiteX4" fmla="*/ 0 w 8086725"/>
              <a:gd name="connsiteY4" fmla="*/ 0 h 6858000"/>
              <a:gd name="connsiteX0" fmla="*/ 0 w 8086725"/>
              <a:gd name="connsiteY0" fmla="*/ 0 h 6858000"/>
              <a:gd name="connsiteX1" fmla="*/ 3790950 w 8086725"/>
              <a:gd name="connsiteY1" fmla="*/ 0 h 6858000"/>
              <a:gd name="connsiteX2" fmla="*/ 3562350 w 8086725"/>
              <a:gd name="connsiteY2" fmla="*/ 200025 h 6858000"/>
              <a:gd name="connsiteX3" fmla="*/ 8086725 w 8086725"/>
              <a:gd name="connsiteY3" fmla="*/ 6858000 h 6858000"/>
              <a:gd name="connsiteX4" fmla="*/ 0 w 8086725"/>
              <a:gd name="connsiteY4" fmla="*/ 6858000 h 6858000"/>
              <a:gd name="connsiteX5" fmla="*/ 0 w 8086725"/>
              <a:gd name="connsiteY5" fmla="*/ 0 h 6858000"/>
              <a:gd name="connsiteX0" fmla="*/ 0 w 8086725"/>
              <a:gd name="connsiteY0" fmla="*/ 0 h 6858000"/>
              <a:gd name="connsiteX1" fmla="*/ 3790950 w 8086725"/>
              <a:gd name="connsiteY1" fmla="*/ 0 h 6858000"/>
              <a:gd name="connsiteX2" fmla="*/ 3112294 w 8086725"/>
              <a:gd name="connsiteY2" fmla="*/ 1202531 h 6858000"/>
              <a:gd name="connsiteX3" fmla="*/ 8086725 w 8086725"/>
              <a:gd name="connsiteY3" fmla="*/ 6858000 h 6858000"/>
              <a:gd name="connsiteX4" fmla="*/ 0 w 8086725"/>
              <a:gd name="connsiteY4" fmla="*/ 6858000 h 6858000"/>
              <a:gd name="connsiteX5" fmla="*/ 0 w 8086725"/>
              <a:gd name="connsiteY5" fmla="*/ 0 h 6858000"/>
              <a:gd name="connsiteX0" fmla="*/ 0 w 8086725"/>
              <a:gd name="connsiteY0" fmla="*/ 0 h 6858000"/>
              <a:gd name="connsiteX1" fmla="*/ 3790950 w 8086725"/>
              <a:gd name="connsiteY1" fmla="*/ 0 h 6858000"/>
              <a:gd name="connsiteX2" fmla="*/ 3112294 w 8086725"/>
              <a:gd name="connsiteY2" fmla="*/ 1202531 h 6858000"/>
              <a:gd name="connsiteX3" fmla="*/ 8086725 w 8086725"/>
              <a:gd name="connsiteY3" fmla="*/ 6858000 h 6858000"/>
              <a:gd name="connsiteX4" fmla="*/ 0 w 8086725"/>
              <a:gd name="connsiteY4" fmla="*/ 6858000 h 6858000"/>
              <a:gd name="connsiteX5" fmla="*/ 0 w 8086725"/>
              <a:gd name="connsiteY5" fmla="*/ 0 h 6858000"/>
              <a:gd name="connsiteX0" fmla="*/ 0 w 8086725"/>
              <a:gd name="connsiteY0" fmla="*/ 0 h 6858000"/>
              <a:gd name="connsiteX1" fmla="*/ 3790950 w 8086725"/>
              <a:gd name="connsiteY1" fmla="*/ 0 h 6858000"/>
              <a:gd name="connsiteX2" fmla="*/ 3112294 w 8086725"/>
              <a:gd name="connsiteY2" fmla="*/ 1202531 h 6858000"/>
              <a:gd name="connsiteX3" fmla="*/ 8086725 w 8086725"/>
              <a:gd name="connsiteY3" fmla="*/ 6858000 h 6858000"/>
              <a:gd name="connsiteX4" fmla="*/ 0 w 8086725"/>
              <a:gd name="connsiteY4" fmla="*/ 6858000 h 6858000"/>
              <a:gd name="connsiteX5" fmla="*/ 0 w 8086725"/>
              <a:gd name="connsiteY5" fmla="*/ 0 h 6858000"/>
              <a:gd name="connsiteX0" fmla="*/ 0 w 8086725"/>
              <a:gd name="connsiteY0" fmla="*/ 0 h 6858000"/>
              <a:gd name="connsiteX1" fmla="*/ 3790950 w 8086725"/>
              <a:gd name="connsiteY1" fmla="*/ 0 h 6858000"/>
              <a:gd name="connsiteX2" fmla="*/ 3112294 w 8086725"/>
              <a:gd name="connsiteY2" fmla="*/ 1202531 h 6858000"/>
              <a:gd name="connsiteX3" fmla="*/ 3681413 w 8086725"/>
              <a:gd name="connsiteY3" fmla="*/ 2493169 h 6858000"/>
              <a:gd name="connsiteX4" fmla="*/ 8086725 w 8086725"/>
              <a:gd name="connsiteY4" fmla="*/ 6858000 h 6858000"/>
              <a:gd name="connsiteX5" fmla="*/ 0 w 8086725"/>
              <a:gd name="connsiteY5" fmla="*/ 6858000 h 6858000"/>
              <a:gd name="connsiteX6" fmla="*/ 0 w 8086725"/>
              <a:gd name="connsiteY6" fmla="*/ 0 h 6858000"/>
              <a:gd name="connsiteX0" fmla="*/ 0 w 8086725"/>
              <a:gd name="connsiteY0" fmla="*/ 0 h 6858000"/>
              <a:gd name="connsiteX1" fmla="*/ 3790950 w 8086725"/>
              <a:gd name="connsiteY1" fmla="*/ 0 h 6858000"/>
              <a:gd name="connsiteX2" fmla="*/ 3112294 w 8086725"/>
              <a:gd name="connsiteY2" fmla="*/ 1202531 h 6858000"/>
              <a:gd name="connsiteX3" fmla="*/ 3681413 w 8086725"/>
              <a:gd name="connsiteY3" fmla="*/ 2493169 h 6858000"/>
              <a:gd name="connsiteX4" fmla="*/ 8086725 w 8086725"/>
              <a:gd name="connsiteY4" fmla="*/ 6858000 h 6858000"/>
              <a:gd name="connsiteX5" fmla="*/ 0 w 8086725"/>
              <a:gd name="connsiteY5" fmla="*/ 6858000 h 6858000"/>
              <a:gd name="connsiteX6" fmla="*/ 0 w 8086725"/>
              <a:gd name="connsiteY6" fmla="*/ 0 h 6858000"/>
              <a:gd name="connsiteX0" fmla="*/ 0 w 8086725"/>
              <a:gd name="connsiteY0" fmla="*/ 0 h 6858000"/>
              <a:gd name="connsiteX1" fmla="*/ 3790950 w 8086725"/>
              <a:gd name="connsiteY1" fmla="*/ 0 h 6858000"/>
              <a:gd name="connsiteX2" fmla="*/ 3112294 w 8086725"/>
              <a:gd name="connsiteY2" fmla="*/ 1202531 h 6858000"/>
              <a:gd name="connsiteX3" fmla="*/ 3681413 w 8086725"/>
              <a:gd name="connsiteY3" fmla="*/ 2493169 h 6858000"/>
              <a:gd name="connsiteX4" fmla="*/ 8086725 w 8086725"/>
              <a:gd name="connsiteY4" fmla="*/ 6858000 h 6858000"/>
              <a:gd name="connsiteX5" fmla="*/ 0 w 8086725"/>
              <a:gd name="connsiteY5" fmla="*/ 6858000 h 6858000"/>
              <a:gd name="connsiteX6" fmla="*/ 0 w 8086725"/>
              <a:gd name="connsiteY6" fmla="*/ 0 h 6858000"/>
              <a:gd name="connsiteX0" fmla="*/ 0 w 8086725"/>
              <a:gd name="connsiteY0" fmla="*/ 0 h 6858000"/>
              <a:gd name="connsiteX1" fmla="*/ 3790950 w 8086725"/>
              <a:gd name="connsiteY1" fmla="*/ 0 h 6858000"/>
              <a:gd name="connsiteX2" fmla="*/ 3112294 w 8086725"/>
              <a:gd name="connsiteY2" fmla="*/ 1202531 h 6858000"/>
              <a:gd name="connsiteX3" fmla="*/ 3681413 w 8086725"/>
              <a:gd name="connsiteY3" fmla="*/ 2493169 h 6858000"/>
              <a:gd name="connsiteX4" fmla="*/ 8086725 w 8086725"/>
              <a:gd name="connsiteY4" fmla="*/ 6858000 h 6858000"/>
              <a:gd name="connsiteX5" fmla="*/ 0 w 8086725"/>
              <a:gd name="connsiteY5" fmla="*/ 6858000 h 6858000"/>
              <a:gd name="connsiteX6" fmla="*/ 0 w 8086725"/>
              <a:gd name="connsiteY6" fmla="*/ 0 h 6858000"/>
              <a:gd name="connsiteX0" fmla="*/ 0 w 8086725"/>
              <a:gd name="connsiteY0" fmla="*/ 0 h 6858000"/>
              <a:gd name="connsiteX1" fmla="*/ 3790950 w 8086725"/>
              <a:gd name="connsiteY1" fmla="*/ 0 h 6858000"/>
              <a:gd name="connsiteX2" fmla="*/ 3112294 w 8086725"/>
              <a:gd name="connsiteY2" fmla="*/ 1202531 h 6858000"/>
              <a:gd name="connsiteX3" fmla="*/ 3681413 w 8086725"/>
              <a:gd name="connsiteY3" fmla="*/ 2493169 h 6858000"/>
              <a:gd name="connsiteX4" fmla="*/ 8086725 w 8086725"/>
              <a:gd name="connsiteY4" fmla="*/ 6858000 h 6858000"/>
              <a:gd name="connsiteX5" fmla="*/ 0 w 8086725"/>
              <a:gd name="connsiteY5" fmla="*/ 6858000 h 6858000"/>
              <a:gd name="connsiteX6" fmla="*/ 0 w 8086725"/>
              <a:gd name="connsiteY6" fmla="*/ 0 h 6858000"/>
              <a:gd name="connsiteX0" fmla="*/ 0 w 8359936"/>
              <a:gd name="connsiteY0" fmla="*/ 0 h 6858000"/>
              <a:gd name="connsiteX1" fmla="*/ 3790950 w 8359936"/>
              <a:gd name="connsiteY1" fmla="*/ 0 h 6858000"/>
              <a:gd name="connsiteX2" fmla="*/ 3112294 w 8359936"/>
              <a:gd name="connsiteY2" fmla="*/ 1202531 h 6858000"/>
              <a:gd name="connsiteX3" fmla="*/ 3681413 w 8359936"/>
              <a:gd name="connsiteY3" fmla="*/ 2493169 h 6858000"/>
              <a:gd name="connsiteX4" fmla="*/ 6115050 w 8359936"/>
              <a:gd name="connsiteY4" fmla="*/ 5524500 h 6858000"/>
              <a:gd name="connsiteX5" fmla="*/ 8086725 w 8359936"/>
              <a:gd name="connsiteY5" fmla="*/ 6858000 h 6858000"/>
              <a:gd name="connsiteX6" fmla="*/ 0 w 8359936"/>
              <a:gd name="connsiteY6" fmla="*/ 6858000 h 6858000"/>
              <a:gd name="connsiteX7" fmla="*/ 0 w 8359936"/>
              <a:gd name="connsiteY7" fmla="*/ 0 h 6858000"/>
              <a:gd name="connsiteX0" fmla="*/ 0 w 8086725"/>
              <a:gd name="connsiteY0" fmla="*/ 0 h 6858003"/>
              <a:gd name="connsiteX1" fmla="*/ 3790950 w 8086725"/>
              <a:gd name="connsiteY1" fmla="*/ 0 h 6858003"/>
              <a:gd name="connsiteX2" fmla="*/ 3112294 w 8086725"/>
              <a:gd name="connsiteY2" fmla="*/ 1202531 h 6858003"/>
              <a:gd name="connsiteX3" fmla="*/ 3681413 w 8086725"/>
              <a:gd name="connsiteY3" fmla="*/ 2493169 h 6858003"/>
              <a:gd name="connsiteX4" fmla="*/ 6115050 w 8086725"/>
              <a:gd name="connsiteY4" fmla="*/ 5524500 h 6858003"/>
              <a:gd name="connsiteX5" fmla="*/ 8086725 w 8086725"/>
              <a:gd name="connsiteY5" fmla="*/ 6858000 h 6858003"/>
              <a:gd name="connsiteX6" fmla="*/ 0 w 8086725"/>
              <a:gd name="connsiteY6" fmla="*/ 6858000 h 6858003"/>
              <a:gd name="connsiteX7" fmla="*/ 0 w 8086725"/>
              <a:gd name="connsiteY7" fmla="*/ 0 h 6858003"/>
              <a:gd name="connsiteX0" fmla="*/ 0 w 8086725"/>
              <a:gd name="connsiteY0" fmla="*/ 0 h 6858003"/>
              <a:gd name="connsiteX1" fmla="*/ 3790950 w 8086725"/>
              <a:gd name="connsiteY1" fmla="*/ 0 h 6858003"/>
              <a:gd name="connsiteX2" fmla="*/ 3112294 w 8086725"/>
              <a:gd name="connsiteY2" fmla="*/ 1202531 h 6858003"/>
              <a:gd name="connsiteX3" fmla="*/ 3681413 w 8086725"/>
              <a:gd name="connsiteY3" fmla="*/ 2493169 h 6858003"/>
              <a:gd name="connsiteX4" fmla="*/ 6162675 w 8086725"/>
              <a:gd name="connsiteY4" fmla="*/ 5562600 h 6858003"/>
              <a:gd name="connsiteX5" fmla="*/ 8086725 w 8086725"/>
              <a:gd name="connsiteY5" fmla="*/ 6858000 h 6858003"/>
              <a:gd name="connsiteX6" fmla="*/ 0 w 8086725"/>
              <a:gd name="connsiteY6" fmla="*/ 6858000 h 6858003"/>
              <a:gd name="connsiteX7" fmla="*/ 0 w 8086725"/>
              <a:gd name="connsiteY7" fmla="*/ 0 h 6858003"/>
              <a:gd name="connsiteX0" fmla="*/ 0 w 8086725"/>
              <a:gd name="connsiteY0" fmla="*/ 0 h 6858003"/>
              <a:gd name="connsiteX1" fmla="*/ 3790950 w 8086725"/>
              <a:gd name="connsiteY1" fmla="*/ 0 h 6858003"/>
              <a:gd name="connsiteX2" fmla="*/ 3112294 w 8086725"/>
              <a:gd name="connsiteY2" fmla="*/ 1202531 h 6858003"/>
              <a:gd name="connsiteX3" fmla="*/ 3681413 w 8086725"/>
              <a:gd name="connsiteY3" fmla="*/ 2493169 h 6858003"/>
              <a:gd name="connsiteX4" fmla="*/ 6162675 w 8086725"/>
              <a:gd name="connsiteY4" fmla="*/ 5562600 h 6858003"/>
              <a:gd name="connsiteX5" fmla="*/ 8086725 w 8086725"/>
              <a:gd name="connsiteY5" fmla="*/ 6858000 h 6858003"/>
              <a:gd name="connsiteX6" fmla="*/ 0 w 8086725"/>
              <a:gd name="connsiteY6" fmla="*/ 6858000 h 6858003"/>
              <a:gd name="connsiteX7" fmla="*/ 0 w 8086725"/>
              <a:gd name="connsiteY7" fmla="*/ 0 h 6858003"/>
              <a:gd name="connsiteX0" fmla="*/ 0 w 8086725"/>
              <a:gd name="connsiteY0" fmla="*/ 0 h 6858006"/>
              <a:gd name="connsiteX1" fmla="*/ 3790950 w 8086725"/>
              <a:gd name="connsiteY1" fmla="*/ 0 h 6858006"/>
              <a:gd name="connsiteX2" fmla="*/ 3112294 w 8086725"/>
              <a:gd name="connsiteY2" fmla="*/ 1202531 h 6858006"/>
              <a:gd name="connsiteX3" fmla="*/ 3681413 w 8086725"/>
              <a:gd name="connsiteY3" fmla="*/ 2493169 h 6858006"/>
              <a:gd name="connsiteX4" fmla="*/ 6391275 w 8086725"/>
              <a:gd name="connsiteY4" fmla="*/ 5848350 h 6858006"/>
              <a:gd name="connsiteX5" fmla="*/ 8086725 w 8086725"/>
              <a:gd name="connsiteY5" fmla="*/ 6858000 h 6858006"/>
              <a:gd name="connsiteX6" fmla="*/ 0 w 8086725"/>
              <a:gd name="connsiteY6" fmla="*/ 6858000 h 6858006"/>
              <a:gd name="connsiteX7" fmla="*/ 0 w 8086725"/>
              <a:gd name="connsiteY7" fmla="*/ 0 h 6858006"/>
              <a:gd name="connsiteX0" fmla="*/ 0 w 8086725"/>
              <a:gd name="connsiteY0" fmla="*/ 0 h 6858006"/>
              <a:gd name="connsiteX1" fmla="*/ 3790950 w 8086725"/>
              <a:gd name="connsiteY1" fmla="*/ 0 h 6858006"/>
              <a:gd name="connsiteX2" fmla="*/ 3112294 w 8086725"/>
              <a:gd name="connsiteY2" fmla="*/ 1202531 h 6858006"/>
              <a:gd name="connsiteX3" fmla="*/ 3681413 w 8086725"/>
              <a:gd name="connsiteY3" fmla="*/ 2493169 h 6858006"/>
              <a:gd name="connsiteX4" fmla="*/ 6391275 w 8086725"/>
              <a:gd name="connsiteY4" fmla="*/ 5848350 h 6858006"/>
              <a:gd name="connsiteX5" fmla="*/ 8086725 w 8086725"/>
              <a:gd name="connsiteY5" fmla="*/ 6858000 h 6858006"/>
              <a:gd name="connsiteX6" fmla="*/ 0 w 8086725"/>
              <a:gd name="connsiteY6" fmla="*/ 6858000 h 6858006"/>
              <a:gd name="connsiteX7" fmla="*/ 0 w 8086725"/>
              <a:gd name="connsiteY7" fmla="*/ 0 h 6858006"/>
              <a:gd name="connsiteX0" fmla="*/ 0 w 8086725"/>
              <a:gd name="connsiteY0" fmla="*/ 0 h 6858006"/>
              <a:gd name="connsiteX1" fmla="*/ 3790950 w 8086725"/>
              <a:gd name="connsiteY1" fmla="*/ 0 h 6858006"/>
              <a:gd name="connsiteX2" fmla="*/ 3112294 w 8086725"/>
              <a:gd name="connsiteY2" fmla="*/ 1202531 h 6858006"/>
              <a:gd name="connsiteX3" fmla="*/ 3681413 w 8086725"/>
              <a:gd name="connsiteY3" fmla="*/ 2493169 h 6858006"/>
              <a:gd name="connsiteX4" fmla="*/ 6391275 w 8086725"/>
              <a:gd name="connsiteY4" fmla="*/ 5848350 h 6858006"/>
              <a:gd name="connsiteX5" fmla="*/ 8086725 w 8086725"/>
              <a:gd name="connsiteY5" fmla="*/ 6858000 h 6858006"/>
              <a:gd name="connsiteX6" fmla="*/ 0 w 8086725"/>
              <a:gd name="connsiteY6" fmla="*/ 6858000 h 6858006"/>
              <a:gd name="connsiteX7" fmla="*/ 0 w 8086725"/>
              <a:gd name="connsiteY7" fmla="*/ 0 h 6858006"/>
              <a:gd name="connsiteX0" fmla="*/ 0 w 8086725"/>
              <a:gd name="connsiteY0" fmla="*/ 0 h 6858005"/>
              <a:gd name="connsiteX1" fmla="*/ 3790950 w 8086725"/>
              <a:gd name="connsiteY1" fmla="*/ 0 h 6858005"/>
              <a:gd name="connsiteX2" fmla="*/ 3112294 w 8086725"/>
              <a:gd name="connsiteY2" fmla="*/ 1202531 h 6858005"/>
              <a:gd name="connsiteX3" fmla="*/ 3681413 w 8086725"/>
              <a:gd name="connsiteY3" fmla="*/ 2493169 h 6858005"/>
              <a:gd name="connsiteX4" fmla="*/ 6305550 w 8086725"/>
              <a:gd name="connsiteY4" fmla="*/ 5762625 h 6858005"/>
              <a:gd name="connsiteX5" fmla="*/ 8086725 w 8086725"/>
              <a:gd name="connsiteY5" fmla="*/ 6858000 h 6858005"/>
              <a:gd name="connsiteX6" fmla="*/ 0 w 8086725"/>
              <a:gd name="connsiteY6" fmla="*/ 6858000 h 6858005"/>
              <a:gd name="connsiteX7" fmla="*/ 0 w 8086725"/>
              <a:gd name="connsiteY7" fmla="*/ 0 h 6858005"/>
              <a:gd name="connsiteX0" fmla="*/ 0 w 8086725"/>
              <a:gd name="connsiteY0" fmla="*/ 0 h 6858005"/>
              <a:gd name="connsiteX1" fmla="*/ 3790950 w 8086725"/>
              <a:gd name="connsiteY1" fmla="*/ 0 h 6858005"/>
              <a:gd name="connsiteX2" fmla="*/ 3112294 w 8086725"/>
              <a:gd name="connsiteY2" fmla="*/ 1202531 h 6858005"/>
              <a:gd name="connsiteX3" fmla="*/ 3681413 w 8086725"/>
              <a:gd name="connsiteY3" fmla="*/ 2493169 h 6858005"/>
              <a:gd name="connsiteX4" fmla="*/ 6257925 w 8086725"/>
              <a:gd name="connsiteY4" fmla="*/ 5772150 h 6858005"/>
              <a:gd name="connsiteX5" fmla="*/ 8086725 w 8086725"/>
              <a:gd name="connsiteY5" fmla="*/ 6858000 h 6858005"/>
              <a:gd name="connsiteX6" fmla="*/ 0 w 8086725"/>
              <a:gd name="connsiteY6" fmla="*/ 6858000 h 6858005"/>
              <a:gd name="connsiteX7" fmla="*/ 0 w 8086725"/>
              <a:gd name="connsiteY7" fmla="*/ 0 h 6858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86725" h="6858005">
                <a:moveTo>
                  <a:pt x="0" y="0"/>
                </a:moveTo>
                <a:lnTo>
                  <a:pt x="3790950" y="0"/>
                </a:lnTo>
                <a:cubicBezTo>
                  <a:pt x="3792538" y="3969"/>
                  <a:pt x="3063081" y="312738"/>
                  <a:pt x="3112294" y="1202531"/>
                </a:cubicBezTo>
                <a:cubicBezTo>
                  <a:pt x="3097212" y="1550193"/>
                  <a:pt x="3448844" y="2157412"/>
                  <a:pt x="3681413" y="2493169"/>
                </a:cubicBezTo>
                <a:cubicBezTo>
                  <a:pt x="4218385" y="3161110"/>
                  <a:pt x="5523707" y="4958953"/>
                  <a:pt x="6257925" y="5772150"/>
                </a:cubicBezTo>
                <a:cubicBezTo>
                  <a:pt x="6992143" y="6499622"/>
                  <a:pt x="7142162" y="6859588"/>
                  <a:pt x="8086725" y="6858000"/>
                </a:cubicBezTo>
                <a:lnTo>
                  <a:pt x="0" y="6858000"/>
                </a:lnTo>
                <a:lnTo>
                  <a:pt x="0" y="0"/>
                </a:lnTo>
                <a:close/>
              </a:path>
            </a:pathLst>
          </a:custGeom>
          <a:blipFill dpi="0" rotWithShape="1">
            <a:blip r:embed="rId3">
              <a:alphaModFix amt="18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CBCFFC8A-A0F4-4D92-A8ED-589C7906FDB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004167" y="2678048"/>
            <a:ext cx="89916" cy="1178054"/>
          </a:xfrm>
          <a:prstGeom prst="rect">
            <a:avLst/>
          </a:prstGeom>
        </p:spPr>
      </p:pic>
      <p:pic>
        <p:nvPicPr>
          <p:cNvPr id="14" name="Picture 13" descr="Shape, arrow&#10;&#10;Description automatically generated">
            <a:extLst>
              <a:ext uri="{FF2B5EF4-FFF2-40B4-BE49-F238E27FC236}">
                <a16:creationId xmlns:a16="http://schemas.microsoft.com/office/drawing/2014/main" id="{F6DC94DF-93B1-4763-823C-03DE5E63A57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941492" y="-285750"/>
            <a:ext cx="9661566" cy="7429500"/>
          </a:xfrm>
          <a:prstGeom prst="rect">
            <a:avLst/>
          </a:prstGeom>
        </p:spPr>
      </p:pic>
      <p:pic>
        <p:nvPicPr>
          <p:cNvPr id="15" name="Picture 14" descr="A picture containing text, clipart, vector graphics&#10;&#10;Description automatically generated">
            <a:extLst>
              <a:ext uri="{FF2B5EF4-FFF2-40B4-BE49-F238E27FC236}">
                <a16:creationId xmlns:a16="http://schemas.microsoft.com/office/drawing/2014/main" id="{25836094-4F82-4B31-8027-27B940A46AD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532637" y="2946272"/>
            <a:ext cx="1024130" cy="641605"/>
          </a:xfrm>
          <a:prstGeom prst="rect">
            <a:avLst/>
          </a:prstGeom>
        </p:spPr>
      </p:pic>
      <p:sp>
        <p:nvSpPr>
          <p:cNvPr id="17" name="Title 10">
            <a:extLst>
              <a:ext uri="{FF2B5EF4-FFF2-40B4-BE49-F238E27FC236}">
                <a16:creationId xmlns:a16="http://schemas.microsoft.com/office/drawing/2014/main" id="{3F7258B5-6EB7-44F5-AAEE-00B23907A745}"/>
              </a:ext>
            </a:extLst>
          </p:cNvPr>
          <p:cNvSpPr>
            <a:spLocks noGrp="1"/>
          </p:cNvSpPr>
          <p:nvPr>
            <p:ph type="title" hasCustomPrompt="1"/>
          </p:nvPr>
        </p:nvSpPr>
        <p:spPr>
          <a:xfrm>
            <a:off x="1200150" y="1049268"/>
            <a:ext cx="9026628" cy="4759462"/>
          </a:xfrm>
        </p:spPr>
        <p:txBody>
          <a:bodyPr>
            <a:normAutofit/>
          </a:bodyPr>
          <a:lstStyle>
            <a:lvl1pPr>
              <a:lnSpc>
                <a:spcPts val="8000"/>
              </a:lnSpc>
              <a:defRPr sz="9000" spc="-150" baseline="0">
                <a:solidFill>
                  <a:schemeClr val="bg1"/>
                </a:solidFill>
                <a:latin typeface="Source Sans Pro Light" panose="020B0403030403020204" pitchFamily="34" charset="0"/>
                <a:ea typeface="Adobe Heiti Std R" panose="020B0400000000000000" pitchFamily="34" charset="-128"/>
              </a:defRPr>
            </a:lvl1pPr>
          </a:lstStyle>
          <a:p>
            <a:r>
              <a:rPr lang="en-US"/>
              <a:t>Click to Edit</a:t>
            </a:r>
          </a:p>
        </p:txBody>
      </p:sp>
      <p:sp>
        <p:nvSpPr>
          <p:cNvPr id="22" name="Text Placeholder 21">
            <a:extLst>
              <a:ext uri="{FF2B5EF4-FFF2-40B4-BE49-F238E27FC236}">
                <a16:creationId xmlns:a16="http://schemas.microsoft.com/office/drawing/2014/main" id="{57286CF3-85AA-4496-ACA4-382465D07842}"/>
              </a:ext>
            </a:extLst>
          </p:cNvPr>
          <p:cNvSpPr>
            <a:spLocks noGrp="1"/>
          </p:cNvSpPr>
          <p:nvPr>
            <p:ph type="body" sz="quarter" idx="10" hasCustomPrompt="1"/>
          </p:nvPr>
        </p:nvSpPr>
        <p:spPr>
          <a:xfrm>
            <a:off x="1200150" y="6108763"/>
            <a:ext cx="9026628" cy="385762"/>
          </a:xfrm>
        </p:spPr>
        <p:txBody>
          <a:bodyPr>
            <a:noAutofit/>
          </a:bodyPr>
          <a:lstStyle>
            <a:lvl1pPr marL="0" indent="0">
              <a:buNone/>
              <a:defRPr sz="2400" b="1" cap="all" baseline="0">
                <a:solidFill>
                  <a:schemeClr val="bg1"/>
                </a:solidFill>
              </a:defRPr>
            </a:lvl1pPr>
          </a:lstStyle>
          <a:p>
            <a:pPr lvl="0"/>
            <a:r>
              <a:rPr lang="en-US"/>
              <a:t>Click to edit DATE</a:t>
            </a:r>
          </a:p>
        </p:txBody>
      </p:sp>
    </p:spTree>
    <p:extLst>
      <p:ext uri="{BB962C8B-B14F-4D97-AF65-F5344CB8AC3E}">
        <p14:creationId xmlns:p14="http://schemas.microsoft.com/office/powerpoint/2010/main" val="3474411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E9916C3-1B5A-40FD-9688-00BD7D166A96}"/>
              </a:ext>
            </a:extLst>
          </p:cNvPr>
          <p:cNvPicPr>
            <a:picLocks noChangeAspect="1"/>
          </p:cNvPicPr>
          <p:nvPr userDrawn="1"/>
        </p:nvPicPr>
        <p:blipFill>
          <a:blip r:embed="rId2">
            <a:extLst>
              <a:ext uri="{28A0092B-C50C-407E-A947-70E740481C1C}">
                <a14:useLocalDpi xmlns:a14="http://schemas.microsoft.com/office/drawing/2010/main" val="0"/>
              </a:ext>
            </a:extLst>
          </a:blip>
          <a:srcRect t="32" b="32"/>
          <a:stretch/>
        </p:blipFill>
        <p:spPr>
          <a:xfrm>
            <a:off x="-10641" y="0"/>
            <a:ext cx="12202642" cy="6858000"/>
          </a:xfrm>
          <a:prstGeom prst="rect">
            <a:avLst/>
          </a:prstGeom>
          <a:effectLst>
            <a:outerShdw blurRad="63500" sx="101000" sy="101000" algn="ctr" rotWithShape="0">
              <a:prstClr val="black">
                <a:alpha val="40000"/>
              </a:prstClr>
            </a:outerShdw>
          </a:effectLst>
        </p:spPr>
      </p:pic>
      <p:pic>
        <p:nvPicPr>
          <p:cNvPr id="8" name="Picture 7">
            <a:extLst>
              <a:ext uri="{FF2B5EF4-FFF2-40B4-BE49-F238E27FC236}">
                <a16:creationId xmlns:a16="http://schemas.microsoft.com/office/drawing/2014/main" id="{715534B5-7A34-4FBB-BD9D-F9BAA0331D9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004167" y="2678048"/>
            <a:ext cx="89916" cy="1178054"/>
          </a:xfrm>
          <a:prstGeom prst="rect">
            <a:avLst/>
          </a:prstGeom>
        </p:spPr>
      </p:pic>
      <p:pic>
        <p:nvPicPr>
          <p:cNvPr id="9" name="Picture 8">
            <a:extLst>
              <a:ext uri="{FF2B5EF4-FFF2-40B4-BE49-F238E27FC236}">
                <a16:creationId xmlns:a16="http://schemas.microsoft.com/office/drawing/2014/main" id="{C770F5C9-EDEE-4F33-823D-B470CC541C2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941493" y="-285750"/>
            <a:ext cx="9661563" cy="7429500"/>
          </a:xfrm>
          <a:prstGeom prst="rect">
            <a:avLst/>
          </a:prstGeom>
        </p:spPr>
      </p:pic>
      <p:sp>
        <p:nvSpPr>
          <p:cNvPr id="10" name="Title 10">
            <a:extLst>
              <a:ext uri="{FF2B5EF4-FFF2-40B4-BE49-F238E27FC236}">
                <a16:creationId xmlns:a16="http://schemas.microsoft.com/office/drawing/2014/main" id="{DBB81DB4-3600-4FED-8EE1-A6200372F1A5}"/>
              </a:ext>
            </a:extLst>
          </p:cNvPr>
          <p:cNvSpPr>
            <a:spLocks noGrp="1"/>
          </p:cNvSpPr>
          <p:nvPr>
            <p:ph type="title" hasCustomPrompt="1"/>
          </p:nvPr>
        </p:nvSpPr>
        <p:spPr>
          <a:xfrm>
            <a:off x="1341388" y="862635"/>
            <a:ext cx="8190036" cy="5119414"/>
          </a:xfrm>
        </p:spPr>
        <p:txBody>
          <a:bodyPr>
            <a:normAutofit/>
          </a:bodyPr>
          <a:lstStyle>
            <a:lvl1pPr>
              <a:lnSpc>
                <a:spcPts val="7500"/>
              </a:lnSpc>
              <a:defRPr sz="8000" spc="-150" baseline="0">
                <a:solidFill>
                  <a:schemeClr val="bg1"/>
                </a:solidFill>
                <a:latin typeface="Source Sans Pro Light" panose="020B0403030403020204" pitchFamily="34" charset="0"/>
                <a:ea typeface="Adobe Heiti Std R" panose="020B0400000000000000" pitchFamily="34" charset="-128"/>
              </a:defRPr>
            </a:lvl1pPr>
          </a:lstStyle>
          <a:p>
            <a:r>
              <a:rPr lang="en-US"/>
              <a:t>Click to Edit</a:t>
            </a:r>
          </a:p>
        </p:txBody>
      </p:sp>
      <p:pic>
        <p:nvPicPr>
          <p:cNvPr id="13" name="Picture 12" descr="A picture containing text, clipart, vector graphics&#10;&#10;Description automatically generated">
            <a:extLst>
              <a:ext uri="{FF2B5EF4-FFF2-40B4-BE49-F238E27FC236}">
                <a16:creationId xmlns:a16="http://schemas.microsoft.com/office/drawing/2014/main" id="{9A2B3271-27BD-4F72-8C75-9DAF4D4E1EA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532637" y="2963522"/>
            <a:ext cx="1024130" cy="641605"/>
          </a:xfrm>
          <a:prstGeom prst="rect">
            <a:avLst/>
          </a:prstGeom>
        </p:spPr>
      </p:pic>
      <p:pic>
        <p:nvPicPr>
          <p:cNvPr id="14" name="Picture 13" descr="Icon&#10;&#10;Description automatically generated">
            <a:extLst>
              <a:ext uri="{FF2B5EF4-FFF2-40B4-BE49-F238E27FC236}">
                <a16:creationId xmlns:a16="http://schemas.microsoft.com/office/drawing/2014/main" id="{B4E6EA69-DDFF-4F75-B4D2-66D87FFA104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6685" b="63925"/>
          <a:stretch/>
        </p:blipFill>
        <p:spPr>
          <a:xfrm>
            <a:off x="564840" y="2425850"/>
            <a:ext cx="375439" cy="1716949"/>
          </a:xfrm>
          <a:prstGeom prst="rect">
            <a:avLst/>
          </a:prstGeom>
        </p:spPr>
      </p:pic>
    </p:spTree>
    <p:extLst>
      <p:ext uri="{BB962C8B-B14F-4D97-AF65-F5344CB8AC3E}">
        <p14:creationId xmlns:p14="http://schemas.microsoft.com/office/powerpoint/2010/main" val="42485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2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0DAE95-65F7-4FC2-9BEE-E976FC655C93}"/>
              </a:ext>
            </a:extLst>
          </p:cNvPr>
          <p:cNvSpPr/>
          <p:nvPr userDrawn="1"/>
        </p:nvSpPr>
        <p:spPr>
          <a:xfrm>
            <a:off x="0" y="0"/>
            <a:ext cx="1676400" cy="6858000"/>
          </a:xfrm>
          <a:prstGeom prst="rect">
            <a:avLst/>
          </a:prstGeom>
          <a:solidFill>
            <a:srgbClr val="1C45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background pattern&#10;&#10;Description automatically generated">
            <a:extLst>
              <a:ext uri="{FF2B5EF4-FFF2-40B4-BE49-F238E27FC236}">
                <a16:creationId xmlns:a16="http://schemas.microsoft.com/office/drawing/2014/main" id="{C1AE1A9B-0448-45D9-9C80-F21F80A9D0E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4389" y="0"/>
            <a:ext cx="10857611" cy="6858000"/>
          </a:xfrm>
          <a:prstGeom prst="rect">
            <a:avLst/>
          </a:prstGeom>
          <a:effectLst>
            <a:outerShdw blurRad="63500" sx="101000" sy="101000" algn="ctr" rotWithShape="0">
              <a:prstClr val="black">
                <a:alpha val="20000"/>
              </a:prstClr>
            </a:outerShdw>
          </a:effectLst>
        </p:spPr>
      </p:pic>
      <p:pic>
        <p:nvPicPr>
          <p:cNvPr id="9" name="Picture 8">
            <a:extLst>
              <a:ext uri="{FF2B5EF4-FFF2-40B4-BE49-F238E27FC236}">
                <a16:creationId xmlns:a16="http://schemas.microsoft.com/office/drawing/2014/main" id="{C770F5C9-EDEE-4F33-823D-B470CC541C2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183384" y="-285750"/>
            <a:ext cx="9661563" cy="7429500"/>
          </a:xfrm>
          <a:prstGeom prst="rect">
            <a:avLst/>
          </a:prstGeom>
        </p:spPr>
      </p:pic>
      <p:sp>
        <p:nvSpPr>
          <p:cNvPr id="13" name="Title 1">
            <a:extLst>
              <a:ext uri="{FF2B5EF4-FFF2-40B4-BE49-F238E27FC236}">
                <a16:creationId xmlns:a16="http://schemas.microsoft.com/office/drawing/2014/main" id="{75645084-53F0-4C44-92D5-766D9242FEB3}"/>
              </a:ext>
            </a:extLst>
          </p:cNvPr>
          <p:cNvSpPr>
            <a:spLocks noGrp="1"/>
          </p:cNvSpPr>
          <p:nvPr>
            <p:ph type="title" hasCustomPrompt="1"/>
          </p:nvPr>
        </p:nvSpPr>
        <p:spPr>
          <a:xfrm>
            <a:off x="1890762" y="400050"/>
            <a:ext cx="9760993" cy="1638300"/>
          </a:xfrm>
        </p:spPr>
        <p:txBody>
          <a:bodyPr anchor="b">
            <a:normAutofit/>
          </a:bodyPr>
          <a:lstStyle>
            <a:lvl1pPr>
              <a:lnSpc>
                <a:spcPts val="5500"/>
              </a:lnSpc>
              <a:defRPr sz="6000">
                <a:solidFill>
                  <a:srgbClr val="1C4587"/>
                </a:solidFill>
                <a:latin typeface="Source Sans Pro Light" panose="020B0403030403020204" pitchFamily="34" charset="0"/>
              </a:defRPr>
            </a:lvl1pPr>
          </a:lstStyle>
          <a:p>
            <a:r>
              <a:rPr lang="en-US"/>
              <a:t>Click to edit </a:t>
            </a:r>
            <a:br>
              <a:rPr lang="en-US"/>
            </a:br>
            <a:r>
              <a:rPr lang="en-US"/>
              <a:t>Master title style</a:t>
            </a:r>
          </a:p>
        </p:txBody>
      </p:sp>
      <p:sp>
        <p:nvSpPr>
          <p:cNvPr id="14" name="Content Placeholder 2">
            <a:extLst>
              <a:ext uri="{FF2B5EF4-FFF2-40B4-BE49-F238E27FC236}">
                <a16:creationId xmlns:a16="http://schemas.microsoft.com/office/drawing/2014/main" id="{805C5EAC-502C-4D65-B1E9-ECFC6EBD6D31}"/>
              </a:ext>
            </a:extLst>
          </p:cNvPr>
          <p:cNvSpPr>
            <a:spLocks noGrp="1"/>
          </p:cNvSpPr>
          <p:nvPr>
            <p:ph idx="1"/>
          </p:nvPr>
        </p:nvSpPr>
        <p:spPr>
          <a:xfrm>
            <a:off x="1890762" y="2133600"/>
            <a:ext cx="9760996" cy="4314824"/>
          </a:xfrm>
        </p:spPr>
        <p:txBody>
          <a:bodyPr anchor="t"/>
          <a:lstStyle>
            <a:lvl1pPr marL="457200" indent="-457200">
              <a:buClr>
                <a:srgbClr val="1C4587"/>
              </a:buClr>
              <a:buFont typeface="Wingdings" panose="05000000000000000000" pitchFamily="2" charset="2"/>
              <a:buChar char="Q"/>
              <a:defRPr b="1">
                <a:solidFill>
                  <a:schemeClr val="tx1">
                    <a:lumMod val="65000"/>
                    <a:lumOff val="35000"/>
                  </a:schemeClr>
                </a:solidFill>
              </a:defRPr>
            </a:lvl1pPr>
            <a:lvl2pPr marL="685800" indent="-228600">
              <a:buClr>
                <a:schemeClr val="tx1">
                  <a:lumMod val="65000"/>
                  <a:lumOff val="35000"/>
                </a:schemeClr>
              </a:buClr>
              <a:buFont typeface="Wingdings" panose="05000000000000000000" pitchFamily="2" charset="2"/>
              <a:buChar char="§"/>
              <a:defRPr>
                <a:solidFill>
                  <a:srgbClr val="1C4587"/>
                </a:solidFill>
              </a:defRPr>
            </a:lvl2pPr>
            <a:lvl3pPr marL="914400" indent="-228600">
              <a:defRPr>
                <a:solidFill>
                  <a:srgbClr val="9DABAA"/>
                </a:solidFill>
              </a:defRPr>
            </a:lvl3pPr>
            <a:lvl4pPr marL="1143000" indent="-228600">
              <a:defRPr>
                <a:solidFill>
                  <a:srgbClr val="9DABAA"/>
                </a:solidFill>
              </a:defRPr>
            </a:lvl4pPr>
            <a:lvl5pPr marL="1371600" indent="-228600">
              <a:defRPr>
                <a:solidFill>
                  <a:srgbClr val="9DABA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CBEDD39E-7D69-425B-8A2F-02A2F500DC3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004167" y="2678048"/>
            <a:ext cx="89916" cy="1178054"/>
          </a:xfrm>
          <a:prstGeom prst="rect">
            <a:avLst/>
          </a:prstGeom>
        </p:spPr>
      </p:pic>
      <p:pic>
        <p:nvPicPr>
          <p:cNvPr id="12" name="Picture 11">
            <a:extLst>
              <a:ext uri="{FF2B5EF4-FFF2-40B4-BE49-F238E27FC236}">
                <a16:creationId xmlns:a16="http://schemas.microsoft.com/office/drawing/2014/main" id="{42AFC0AF-8D5B-4C48-AA4A-453C702A21B1}"/>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233670" y="3020672"/>
            <a:ext cx="1023613" cy="641605"/>
          </a:xfrm>
          <a:prstGeom prst="rect">
            <a:avLst/>
          </a:prstGeom>
        </p:spPr>
      </p:pic>
    </p:spTree>
    <p:extLst>
      <p:ext uri="{BB962C8B-B14F-4D97-AF65-F5344CB8AC3E}">
        <p14:creationId xmlns:p14="http://schemas.microsoft.com/office/powerpoint/2010/main" val="7294532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E9916C3-1B5A-40FD-9688-00BD7D166A96}"/>
              </a:ext>
            </a:extLst>
          </p:cNvPr>
          <p:cNvPicPr>
            <a:picLocks noChangeAspect="1"/>
          </p:cNvPicPr>
          <p:nvPr userDrawn="1"/>
        </p:nvPicPr>
        <p:blipFill>
          <a:blip r:embed="rId2">
            <a:extLst>
              <a:ext uri="{28A0092B-C50C-407E-A947-70E740481C1C}">
                <a14:useLocalDpi xmlns:a14="http://schemas.microsoft.com/office/drawing/2010/main" val="0"/>
              </a:ext>
            </a:extLst>
          </a:blip>
          <a:srcRect t="32" b="32"/>
          <a:stretch/>
        </p:blipFill>
        <p:spPr>
          <a:xfrm>
            <a:off x="-10641" y="0"/>
            <a:ext cx="12202642" cy="6858000"/>
          </a:xfrm>
          <a:prstGeom prst="rect">
            <a:avLst/>
          </a:prstGeom>
          <a:effectLst>
            <a:outerShdw blurRad="63500" sx="101000" sy="101000" algn="ctr" rotWithShape="0">
              <a:prstClr val="black">
                <a:alpha val="40000"/>
              </a:prstClr>
            </a:outerShdw>
          </a:effectLst>
        </p:spPr>
      </p:pic>
      <p:pic>
        <p:nvPicPr>
          <p:cNvPr id="8" name="Picture 7">
            <a:extLst>
              <a:ext uri="{FF2B5EF4-FFF2-40B4-BE49-F238E27FC236}">
                <a16:creationId xmlns:a16="http://schemas.microsoft.com/office/drawing/2014/main" id="{715534B5-7A34-4FBB-BD9D-F9BAA0331D9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004167" y="2678048"/>
            <a:ext cx="89916" cy="1178054"/>
          </a:xfrm>
          <a:prstGeom prst="rect">
            <a:avLst/>
          </a:prstGeom>
        </p:spPr>
      </p:pic>
      <p:pic>
        <p:nvPicPr>
          <p:cNvPr id="9" name="Picture 8" descr="Shape, arrow&#10;&#10;Description automatically generated">
            <a:extLst>
              <a:ext uri="{FF2B5EF4-FFF2-40B4-BE49-F238E27FC236}">
                <a16:creationId xmlns:a16="http://schemas.microsoft.com/office/drawing/2014/main" id="{C770F5C9-EDEE-4F33-823D-B470CC541C2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41492" y="-285750"/>
            <a:ext cx="9661566" cy="7429500"/>
          </a:xfrm>
          <a:prstGeom prst="rect">
            <a:avLst/>
          </a:prstGeom>
        </p:spPr>
      </p:pic>
      <p:sp>
        <p:nvSpPr>
          <p:cNvPr id="11" name="Title 10">
            <a:extLst>
              <a:ext uri="{FF2B5EF4-FFF2-40B4-BE49-F238E27FC236}">
                <a16:creationId xmlns:a16="http://schemas.microsoft.com/office/drawing/2014/main" id="{1A15F737-B6F7-4A11-9DD9-F02450FFAB33}"/>
              </a:ext>
            </a:extLst>
          </p:cNvPr>
          <p:cNvSpPr>
            <a:spLocks noGrp="1"/>
          </p:cNvSpPr>
          <p:nvPr>
            <p:ph type="title" hasCustomPrompt="1"/>
          </p:nvPr>
        </p:nvSpPr>
        <p:spPr>
          <a:xfrm>
            <a:off x="1341388" y="862635"/>
            <a:ext cx="8190036" cy="5119414"/>
          </a:xfrm>
        </p:spPr>
        <p:txBody>
          <a:bodyPr>
            <a:normAutofit/>
          </a:bodyPr>
          <a:lstStyle>
            <a:lvl1pPr>
              <a:lnSpc>
                <a:spcPts val="7500"/>
              </a:lnSpc>
              <a:defRPr sz="8000" spc="-150" baseline="0">
                <a:solidFill>
                  <a:schemeClr val="bg1"/>
                </a:solidFill>
                <a:latin typeface="Source Sans Pro Light" panose="020B0403030403020204" pitchFamily="34" charset="0"/>
                <a:ea typeface="Adobe Heiti Std R" panose="020B0400000000000000" pitchFamily="34" charset="-128"/>
              </a:defRPr>
            </a:lvl1pPr>
          </a:lstStyle>
          <a:p>
            <a:r>
              <a:rPr lang="en-US"/>
              <a:t>Click to Edit</a:t>
            </a:r>
          </a:p>
        </p:txBody>
      </p:sp>
      <p:pic>
        <p:nvPicPr>
          <p:cNvPr id="12" name="Picture 11" descr="A picture containing text, clipart, vector graphics&#10;&#10;Description automatically generated">
            <a:extLst>
              <a:ext uri="{FF2B5EF4-FFF2-40B4-BE49-F238E27FC236}">
                <a16:creationId xmlns:a16="http://schemas.microsoft.com/office/drawing/2014/main" id="{E1DDB58C-D9E0-476E-8CE9-0AD52906D1E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532637" y="2963522"/>
            <a:ext cx="1024130" cy="641605"/>
          </a:xfrm>
          <a:prstGeom prst="rect">
            <a:avLst/>
          </a:prstGeom>
        </p:spPr>
      </p:pic>
      <p:pic>
        <p:nvPicPr>
          <p:cNvPr id="10" name="Picture 9" descr="Icon&#10;&#10;Description automatically generated">
            <a:extLst>
              <a:ext uri="{FF2B5EF4-FFF2-40B4-BE49-F238E27FC236}">
                <a16:creationId xmlns:a16="http://schemas.microsoft.com/office/drawing/2014/main" id="{92FA7C89-27BE-4C01-85F7-95BEC7EB6E09}"/>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6685" b="63925"/>
          <a:stretch/>
        </p:blipFill>
        <p:spPr>
          <a:xfrm>
            <a:off x="564840" y="2425850"/>
            <a:ext cx="375439" cy="1716949"/>
          </a:xfrm>
          <a:prstGeom prst="rect">
            <a:avLst/>
          </a:prstGeom>
        </p:spPr>
      </p:pic>
    </p:spTree>
    <p:extLst>
      <p:ext uri="{BB962C8B-B14F-4D97-AF65-F5344CB8AC3E}">
        <p14:creationId xmlns:p14="http://schemas.microsoft.com/office/powerpoint/2010/main" val="1714365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8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0DAE95-65F7-4FC2-9BEE-E976FC655C93}"/>
              </a:ext>
            </a:extLst>
          </p:cNvPr>
          <p:cNvSpPr/>
          <p:nvPr userDrawn="1"/>
        </p:nvSpPr>
        <p:spPr>
          <a:xfrm>
            <a:off x="0" y="0"/>
            <a:ext cx="1676400" cy="6858000"/>
          </a:xfrm>
          <a:prstGeom prst="rect">
            <a:avLst/>
          </a:prstGeom>
          <a:solidFill>
            <a:srgbClr val="049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background pattern&#10;&#10;Description automatically generated">
            <a:extLst>
              <a:ext uri="{FF2B5EF4-FFF2-40B4-BE49-F238E27FC236}">
                <a16:creationId xmlns:a16="http://schemas.microsoft.com/office/drawing/2014/main" id="{C1AE1A9B-0448-45D9-9C80-F21F80A9D0E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4389" y="0"/>
            <a:ext cx="10857611" cy="6858000"/>
          </a:xfrm>
          <a:prstGeom prst="rect">
            <a:avLst/>
          </a:prstGeom>
          <a:effectLst>
            <a:outerShdw blurRad="63500" sx="101000" sy="101000" algn="ctr" rotWithShape="0">
              <a:prstClr val="black">
                <a:alpha val="20000"/>
              </a:prstClr>
            </a:outerShdw>
          </a:effectLst>
        </p:spPr>
      </p:pic>
      <p:pic>
        <p:nvPicPr>
          <p:cNvPr id="9" name="Picture 8">
            <a:extLst>
              <a:ext uri="{FF2B5EF4-FFF2-40B4-BE49-F238E27FC236}">
                <a16:creationId xmlns:a16="http://schemas.microsoft.com/office/drawing/2014/main" id="{C770F5C9-EDEE-4F33-823D-B470CC541C2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183384" y="-285750"/>
            <a:ext cx="9661563" cy="7429500"/>
          </a:xfrm>
          <a:prstGeom prst="rect">
            <a:avLst/>
          </a:prstGeom>
        </p:spPr>
      </p:pic>
      <p:sp>
        <p:nvSpPr>
          <p:cNvPr id="13" name="Title 1">
            <a:extLst>
              <a:ext uri="{FF2B5EF4-FFF2-40B4-BE49-F238E27FC236}">
                <a16:creationId xmlns:a16="http://schemas.microsoft.com/office/drawing/2014/main" id="{75645084-53F0-4C44-92D5-766D9242FEB3}"/>
              </a:ext>
            </a:extLst>
          </p:cNvPr>
          <p:cNvSpPr>
            <a:spLocks noGrp="1"/>
          </p:cNvSpPr>
          <p:nvPr>
            <p:ph type="title" hasCustomPrompt="1"/>
          </p:nvPr>
        </p:nvSpPr>
        <p:spPr>
          <a:xfrm>
            <a:off x="1890762" y="400050"/>
            <a:ext cx="9760993" cy="1638300"/>
          </a:xfrm>
        </p:spPr>
        <p:txBody>
          <a:bodyPr anchor="b">
            <a:normAutofit/>
          </a:bodyPr>
          <a:lstStyle>
            <a:lvl1pPr>
              <a:lnSpc>
                <a:spcPts val="5500"/>
              </a:lnSpc>
              <a:defRPr sz="6000">
                <a:solidFill>
                  <a:srgbClr val="0494BA"/>
                </a:solidFill>
                <a:latin typeface="Source Sans Pro Light" panose="020B0403030403020204" pitchFamily="34" charset="0"/>
              </a:defRPr>
            </a:lvl1pPr>
          </a:lstStyle>
          <a:p>
            <a:r>
              <a:rPr lang="en-US"/>
              <a:t>Click to edit </a:t>
            </a:r>
            <a:br>
              <a:rPr lang="en-US"/>
            </a:br>
            <a:r>
              <a:rPr lang="en-US"/>
              <a:t>Master title style</a:t>
            </a:r>
          </a:p>
        </p:txBody>
      </p:sp>
      <p:sp>
        <p:nvSpPr>
          <p:cNvPr id="14" name="Content Placeholder 2">
            <a:extLst>
              <a:ext uri="{FF2B5EF4-FFF2-40B4-BE49-F238E27FC236}">
                <a16:creationId xmlns:a16="http://schemas.microsoft.com/office/drawing/2014/main" id="{805C5EAC-502C-4D65-B1E9-ECFC6EBD6D31}"/>
              </a:ext>
            </a:extLst>
          </p:cNvPr>
          <p:cNvSpPr>
            <a:spLocks noGrp="1"/>
          </p:cNvSpPr>
          <p:nvPr>
            <p:ph idx="1"/>
          </p:nvPr>
        </p:nvSpPr>
        <p:spPr>
          <a:xfrm>
            <a:off x="1890762" y="2133600"/>
            <a:ext cx="9760996" cy="4314824"/>
          </a:xfrm>
        </p:spPr>
        <p:txBody>
          <a:bodyPr anchor="t"/>
          <a:lstStyle>
            <a:lvl1pPr marL="457200" indent="-457200">
              <a:buClr>
                <a:srgbClr val="0494BA"/>
              </a:buClr>
              <a:buFont typeface="Wingdings" panose="05000000000000000000" pitchFamily="2" charset="2"/>
              <a:buChar char="Q"/>
              <a:defRPr b="1">
                <a:solidFill>
                  <a:schemeClr val="tx1">
                    <a:lumMod val="65000"/>
                    <a:lumOff val="35000"/>
                  </a:schemeClr>
                </a:solidFill>
              </a:defRPr>
            </a:lvl1pPr>
            <a:lvl2pPr marL="685800" indent="-228600">
              <a:buClr>
                <a:schemeClr val="tx1">
                  <a:lumMod val="65000"/>
                  <a:lumOff val="35000"/>
                </a:schemeClr>
              </a:buClr>
              <a:buFont typeface="Wingdings" panose="05000000000000000000" pitchFamily="2" charset="2"/>
              <a:buChar char="§"/>
              <a:defRPr>
                <a:solidFill>
                  <a:srgbClr val="0494BA"/>
                </a:solidFill>
              </a:defRPr>
            </a:lvl2pPr>
            <a:lvl3pPr marL="914400" indent="-228600">
              <a:defRPr>
                <a:solidFill>
                  <a:srgbClr val="9DABAA"/>
                </a:solidFill>
              </a:defRPr>
            </a:lvl3pPr>
            <a:lvl4pPr marL="1143000" indent="-228600">
              <a:defRPr>
                <a:solidFill>
                  <a:srgbClr val="9DABAA"/>
                </a:solidFill>
              </a:defRPr>
            </a:lvl4pPr>
            <a:lvl5pPr marL="1371600" indent="-228600">
              <a:defRPr>
                <a:solidFill>
                  <a:srgbClr val="9DABA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CBEDD39E-7D69-425B-8A2F-02A2F500DC3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004167" y="2678048"/>
            <a:ext cx="89916" cy="1178054"/>
          </a:xfrm>
          <a:prstGeom prst="rect">
            <a:avLst/>
          </a:prstGeom>
        </p:spPr>
      </p:pic>
      <p:pic>
        <p:nvPicPr>
          <p:cNvPr id="12" name="Picture 11">
            <a:extLst>
              <a:ext uri="{FF2B5EF4-FFF2-40B4-BE49-F238E27FC236}">
                <a16:creationId xmlns:a16="http://schemas.microsoft.com/office/drawing/2014/main" id="{42AFC0AF-8D5B-4C48-AA4A-453C702A21B1}"/>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233670" y="3020672"/>
            <a:ext cx="1023613" cy="641605"/>
          </a:xfrm>
          <a:prstGeom prst="rect">
            <a:avLst/>
          </a:prstGeom>
        </p:spPr>
      </p:pic>
    </p:spTree>
    <p:extLst>
      <p:ext uri="{BB962C8B-B14F-4D97-AF65-F5344CB8AC3E}">
        <p14:creationId xmlns:p14="http://schemas.microsoft.com/office/powerpoint/2010/main" val="4381442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E9916C3-1B5A-40FD-9688-00BD7D166A96}"/>
              </a:ext>
            </a:extLst>
          </p:cNvPr>
          <p:cNvPicPr>
            <a:picLocks noChangeAspect="1"/>
          </p:cNvPicPr>
          <p:nvPr userDrawn="1"/>
        </p:nvPicPr>
        <p:blipFill>
          <a:blip r:embed="rId2">
            <a:extLst>
              <a:ext uri="{28A0092B-C50C-407E-A947-70E740481C1C}">
                <a14:useLocalDpi xmlns:a14="http://schemas.microsoft.com/office/drawing/2010/main" val="0"/>
              </a:ext>
            </a:extLst>
          </a:blip>
          <a:srcRect t="32" b="32"/>
          <a:stretch/>
        </p:blipFill>
        <p:spPr>
          <a:xfrm>
            <a:off x="-10641" y="0"/>
            <a:ext cx="12202642" cy="6858000"/>
          </a:xfrm>
          <a:prstGeom prst="rect">
            <a:avLst/>
          </a:prstGeom>
          <a:effectLst>
            <a:outerShdw blurRad="63500" sx="101000" sy="101000" algn="ctr" rotWithShape="0">
              <a:prstClr val="black">
                <a:alpha val="40000"/>
              </a:prstClr>
            </a:outerShdw>
          </a:effectLst>
        </p:spPr>
      </p:pic>
      <p:pic>
        <p:nvPicPr>
          <p:cNvPr id="8" name="Picture 7">
            <a:extLst>
              <a:ext uri="{FF2B5EF4-FFF2-40B4-BE49-F238E27FC236}">
                <a16:creationId xmlns:a16="http://schemas.microsoft.com/office/drawing/2014/main" id="{715534B5-7A34-4FBB-BD9D-F9BAA0331D9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004167" y="2678048"/>
            <a:ext cx="89916" cy="1178054"/>
          </a:xfrm>
          <a:prstGeom prst="rect">
            <a:avLst/>
          </a:prstGeom>
        </p:spPr>
      </p:pic>
      <p:pic>
        <p:nvPicPr>
          <p:cNvPr id="9" name="Picture 8" descr="Shape, arrow&#10;&#10;Description automatically generated">
            <a:extLst>
              <a:ext uri="{FF2B5EF4-FFF2-40B4-BE49-F238E27FC236}">
                <a16:creationId xmlns:a16="http://schemas.microsoft.com/office/drawing/2014/main" id="{C770F5C9-EDEE-4F33-823D-B470CC541C2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41492" y="-285750"/>
            <a:ext cx="9661566" cy="7429500"/>
          </a:xfrm>
          <a:prstGeom prst="rect">
            <a:avLst/>
          </a:prstGeom>
        </p:spPr>
      </p:pic>
      <p:sp>
        <p:nvSpPr>
          <p:cNvPr id="10" name="Title 10">
            <a:extLst>
              <a:ext uri="{FF2B5EF4-FFF2-40B4-BE49-F238E27FC236}">
                <a16:creationId xmlns:a16="http://schemas.microsoft.com/office/drawing/2014/main" id="{D348D8B7-170B-4359-B979-62C1A3914784}"/>
              </a:ext>
            </a:extLst>
          </p:cNvPr>
          <p:cNvSpPr>
            <a:spLocks noGrp="1"/>
          </p:cNvSpPr>
          <p:nvPr>
            <p:ph type="title" hasCustomPrompt="1"/>
          </p:nvPr>
        </p:nvSpPr>
        <p:spPr>
          <a:xfrm>
            <a:off x="1341388" y="862635"/>
            <a:ext cx="8190036" cy="5119414"/>
          </a:xfrm>
        </p:spPr>
        <p:txBody>
          <a:bodyPr>
            <a:normAutofit/>
          </a:bodyPr>
          <a:lstStyle>
            <a:lvl1pPr>
              <a:lnSpc>
                <a:spcPts val="7500"/>
              </a:lnSpc>
              <a:defRPr sz="8000" spc="-150" baseline="0">
                <a:solidFill>
                  <a:schemeClr val="bg1"/>
                </a:solidFill>
                <a:latin typeface="Source Sans Pro Light" panose="020B0403030403020204" pitchFamily="34" charset="0"/>
                <a:ea typeface="Adobe Heiti Std R" panose="020B0400000000000000" pitchFamily="34" charset="-128"/>
              </a:defRPr>
            </a:lvl1pPr>
          </a:lstStyle>
          <a:p>
            <a:r>
              <a:rPr lang="en-US"/>
              <a:t>Click to Edit</a:t>
            </a:r>
          </a:p>
        </p:txBody>
      </p:sp>
      <p:pic>
        <p:nvPicPr>
          <p:cNvPr id="13" name="Picture 12" descr="A picture containing text, clipart, vector graphics&#10;&#10;Description automatically generated">
            <a:extLst>
              <a:ext uri="{FF2B5EF4-FFF2-40B4-BE49-F238E27FC236}">
                <a16:creationId xmlns:a16="http://schemas.microsoft.com/office/drawing/2014/main" id="{BE5319EA-C439-49C8-B994-00BE9A66494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532637" y="2963522"/>
            <a:ext cx="1024130" cy="641605"/>
          </a:xfrm>
          <a:prstGeom prst="rect">
            <a:avLst/>
          </a:prstGeom>
        </p:spPr>
      </p:pic>
      <p:pic>
        <p:nvPicPr>
          <p:cNvPr id="14" name="Picture 13" descr="Icon&#10;&#10;Description automatically generated">
            <a:extLst>
              <a:ext uri="{FF2B5EF4-FFF2-40B4-BE49-F238E27FC236}">
                <a16:creationId xmlns:a16="http://schemas.microsoft.com/office/drawing/2014/main" id="{AF4D0426-82C6-4C17-81E5-5035FE6FFEC1}"/>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6685" b="63925"/>
          <a:stretch/>
        </p:blipFill>
        <p:spPr>
          <a:xfrm>
            <a:off x="564840" y="2425850"/>
            <a:ext cx="375439" cy="1716949"/>
          </a:xfrm>
          <a:prstGeom prst="rect">
            <a:avLst/>
          </a:prstGeom>
        </p:spPr>
      </p:pic>
    </p:spTree>
    <p:extLst>
      <p:ext uri="{BB962C8B-B14F-4D97-AF65-F5344CB8AC3E}">
        <p14:creationId xmlns:p14="http://schemas.microsoft.com/office/powerpoint/2010/main" val="39518962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9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0DAE95-65F7-4FC2-9BEE-E976FC655C93}"/>
              </a:ext>
            </a:extLst>
          </p:cNvPr>
          <p:cNvSpPr/>
          <p:nvPr userDrawn="1"/>
        </p:nvSpPr>
        <p:spPr>
          <a:xfrm>
            <a:off x="0" y="0"/>
            <a:ext cx="1676400" cy="6858000"/>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background pattern&#10;&#10;Description automatically generated">
            <a:extLst>
              <a:ext uri="{FF2B5EF4-FFF2-40B4-BE49-F238E27FC236}">
                <a16:creationId xmlns:a16="http://schemas.microsoft.com/office/drawing/2014/main" id="{C1AE1A9B-0448-45D9-9C80-F21F80A9D0E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4389" y="0"/>
            <a:ext cx="10857611" cy="6858000"/>
          </a:xfrm>
          <a:prstGeom prst="rect">
            <a:avLst/>
          </a:prstGeom>
          <a:effectLst>
            <a:outerShdw blurRad="63500" sx="101000" sy="101000" algn="ctr" rotWithShape="0">
              <a:prstClr val="black">
                <a:alpha val="20000"/>
              </a:prstClr>
            </a:outerShdw>
          </a:effectLst>
        </p:spPr>
      </p:pic>
      <p:pic>
        <p:nvPicPr>
          <p:cNvPr id="9" name="Picture 8">
            <a:extLst>
              <a:ext uri="{FF2B5EF4-FFF2-40B4-BE49-F238E27FC236}">
                <a16:creationId xmlns:a16="http://schemas.microsoft.com/office/drawing/2014/main" id="{C770F5C9-EDEE-4F33-823D-B470CC541C2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183384" y="-285750"/>
            <a:ext cx="9661563" cy="7429500"/>
          </a:xfrm>
          <a:prstGeom prst="rect">
            <a:avLst/>
          </a:prstGeom>
        </p:spPr>
      </p:pic>
      <p:sp>
        <p:nvSpPr>
          <p:cNvPr id="13" name="Title 1">
            <a:extLst>
              <a:ext uri="{FF2B5EF4-FFF2-40B4-BE49-F238E27FC236}">
                <a16:creationId xmlns:a16="http://schemas.microsoft.com/office/drawing/2014/main" id="{75645084-53F0-4C44-92D5-766D9242FEB3}"/>
              </a:ext>
            </a:extLst>
          </p:cNvPr>
          <p:cNvSpPr>
            <a:spLocks noGrp="1"/>
          </p:cNvSpPr>
          <p:nvPr>
            <p:ph type="title" hasCustomPrompt="1"/>
          </p:nvPr>
        </p:nvSpPr>
        <p:spPr>
          <a:xfrm>
            <a:off x="1890762" y="400050"/>
            <a:ext cx="9760993" cy="1638300"/>
          </a:xfrm>
        </p:spPr>
        <p:txBody>
          <a:bodyPr anchor="b">
            <a:normAutofit/>
          </a:bodyPr>
          <a:lstStyle>
            <a:lvl1pPr>
              <a:lnSpc>
                <a:spcPts val="5500"/>
              </a:lnSpc>
              <a:defRPr sz="6000">
                <a:solidFill>
                  <a:srgbClr val="8BC53F"/>
                </a:solidFill>
                <a:latin typeface="Source Sans Pro Light" panose="020B0403030403020204" pitchFamily="34" charset="0"/>
              </a:defRPr>
            </a:lvl1pPr>
          </a:lstStyle>
          <a:p>
            <a:r>
              <a:rPr lang="en-US"/>
              <a:t>Click to edit </a:t>
            </a:r>
            <a:br>
              <a:rPr lang="en-US"/>
            </a:br>
            <a:r>
              <a:rPr lang="en-US"/>
              <a:t>Master title style</a:t>
            </a:r>
          </a:p>
        </p:txBody>
      </p:sp>
      <p:sp>
        <p:nvSpPr>
          <p:cNvPr id="14" name="Content Placeholder 2">
            <a:extLst>
              <a:ext uri="{FF2B5EF4-FFF2-40B4-BE49-F238E27FC236}">
                <a16:creationId xmlns:a16="http://schemas.microsoft.com/office/drawing/2014/main" id="{805C5EAC-502C-4D65-B1E9-ECFC6EBD6D31}"/>
              </a:ext>
            </a:extLst>
          </p:cNvPr>
          <p:cNvSpPr>
            <a:spLocks noGrp="1"/>
          </p:cNvSpPr>
          <p:nvPr>
            <p:ph idx="1"/>
          </p:nvPr>
        </p:nvSpPr>
        <p:spPr>
          <a:xfrm>
            <a:off x="1890762" y="2133600"/>
            <a:ext cx="9760996" cy="4314824"/>
          </a:xfrm>
        </p:spPr>
        <p:txBody>
          <a:bodyPr anchor="t"/>
          <a:lstStyle>
            <a:lvl1pPr marL="457200" indent="-457200">
              <a:buClr>
                <a:srgbClr val="8BC53F"/>
              </a:buClr>
              <a:buFont typeface="Wingdings" panose="05000000000000000000" pitchFamily="2" charset="2"/>
              <a:buChar char="Q"/>
              <a:defRPr b="1">
                <a:solidFill>
                  <a:schemeClr val="tx1">
                    <a:lumMod val="65000"/>
                    <a:lumOff val="35000"/>
                  </a:schemeClr>
                </a:solidFill>
              </a:defRPr>
            </a:lvl1pPr>
            <a:lvl2pPr marL="685800" indent="-228600">
              <a:buClr>
                <a:schemeClr val="tx1">
                  <a:lumMod val="65000"/>
                  <a:lumOff val="35000"/>
                </a:schemeClr>
              </a:buClr>
              <a:buFont typeface="Wingdings" panose="05000000000000000000" pitchFamily="2" charset="2"/>
              <a:buChar char="§"/>
              <a:defRPr>
                <a:solidFill>
                  <a:srgbClr val="8BC53F"/>
                </a:solidFill>
              </a:defRPr>
            </a:lvl2pPr>
            <a:lvl3pPr marL="914400" indent="-228600">
              <a:defRPr>
                <a:solidFill>
                  <a:srgbClr val="9DABAA"/>
                </a:solidFill>
              </a:defRPr>
            </a:lvl3pPr>
            <a:lvl4pPr marL="1143000" indent="-228600">
              <a:defRPr>
                <a:solidFill>
                  <a:srgbClr val="9DABAA"/>
                </a:solidFill>
              </a:defRPr>
            </a:lvl4pPr>
            <a:lvl5pPr marL="1371600" indent="-228600">
              <a:defRPr>
                <a:solidFill>
                  <a:srgbClr val="9DABA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CBEDD39E-7D69-425B-8A2F-02A2F500DC3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004167" y="2678048"/>
            <a:ext cx="89916" cy="1178054"/>
          </a:xfrm>
          <a:prstGeom prst="rect">
            <a:avLst/>
          </a:prstGeom>
        </p:spPr>
      </p:pic>
      <p:pic>
        <p:nvPicPr>
          <p:cNvPr id="12" name="Picture 11">
            <a:extLst>
              <a:ext uri="{FF2B5EF4-FFF2-40B4-BE49-F238E27FC236}">
                <a16:creationId xmlns:a16="http://schemas.microsoft.com/office/drawing/2014/main" id="{42AFC0AF-8D5B-4C48-AA4A-453C702A21B1}"/>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233670" y="3020672"/>
            <a:ext cx="1023613" cy="641605"/>
          </a:xfrm>
          <a:prstGeom prst="rect">
            <a:avLst/>
          </a:prstGeom>
        </p:spPr>
      </p:pic>
    </p:spTree>
    <p:extLst>
      <p:ext uri="{BB962C8B-B14F-4D97-AF65-F5344CB8AC3E}">
        <p14:creationId xmlns:p14="http://schemas.microsoft.com/office/powerpoint/2010/main" val="3440601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AE392E-7DBE-47A0-90E1-6B2C91B500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7DB273-5DF4-4844-8397-7153D109FA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BDD0C2-336A-4A13-B996-FD079E3167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CFD303-E5F1-4345-9738-686466F07CCF}" type="datetimeFigureOut">
              <a:rPr lang="en-US" smtClean="0"/>
              <a:t>4/6/2022</a:t>
            </a:fld>
            <a:endParaRPr lang="en-US"/>
          </a:p>
        </p:txBody>
      </p:sp>
      <p:sp>
        <p:nvSpPr>
          <p:cNvPr id="5" name="Footer Placeholder 4">
            <a:extLst>
              <a:ext uri="{FF2B5EF4-FFF2-40B4-BE49-F238E27FC236}">
                <a16:creationId xmlns:a16="http://schemas.microsoft.com/office/drawing/2014/main" id="{13BBA3AD-BEFA-4250-8C02-92C6405C91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7E31576-0A43-4E44-8B55-406134D23D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0CA930-10A5-43DB-A96A-304DACB6288D}" type="slidenum">
              <a:rPr lang="en-US" smtClean="0"/>
              <a:t>‹#›</a:t>
            </a:fld>
            <a:endParaRPr lang="en-US"/>
          </a:p>
        </p:txBody>
      </p:sp>
    </p:spTree>
    <p:extLst>
      <p:ext uri="{BB962C8B-B14F-4D97-AF65-F5344CB8AC3E}">
        <p14:creationId xmlns:p14="http://schemas.microsoft.com/office/powerpoint/2010/main" val="227809085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66" r:id="rId3"/>
    <p:sldLayoutId id="2147483661" r:id="rId4"/>
    <p:sldLayoutId id="2147483683" r:id="rId5"/>
    <p:sldLayoutId id="2147483655" r:id="rId6"/>
    <p:sldLayoutId id="2147483679" r:id="rId7"/>
    <p:sldLayoutId id="2147483662" r:id="rId8"/>
    <p:sldLayoutId id="2147483680" r:id="rId9"/>
    <p:sldLayoutId id="2147483663" r:id="rId10"/>
    <p:sldLayoutId id="2147483681" r:id="rId11"/>
    <p:sldLayoutId id="2147483664" r:id="rId12"/>
    <p:sldLayoutId id="2147483682" r:id="rId13"/>
    <p:sldLayoutId id="2147483676" r:id="rId14"/>
    <p:sldLayoutId id="214748368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29.png"/><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3.jpe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con&#10;&#10;Description automatically generated">
            <a:extLst>
              <a:ext uri="{FF2B5EF4-FFF2-40B4-BE49-F238E27FC236}">
                <a16:creationId xmlns:a16="http://schemas.microsoft.com/office/drawing/2014/main" id="{EE799569-5723-4433-ABAC-E3BF6D6C03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420" y="887343"/>
            <a:ext cx="402337" cy="4759462"/>
          </a:xfrm>
          <a:prstGeom prst="rect">
            <a:avLst/>
          </a:prstGeom>
        </p:spPr>
      </p:pic>
    </p:spTree>
    <p:extLst>
      <p:ext uri="{BB962C8B-B14F-4D97-AF65-F5344CB8AC3E}">
        <p14:creationId xmlns:p14="http://schemas.microsoft.com/office/powerpoint/2010/main" val="837378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886E8-CDC5-4B59-B824-BF89728BCC2E}"/>
              </a:ext>
            </a:extLst>
          </p:cNvPr>
          <p:cNvSpPr>
            <a:spLocks noGrp="1"/>
          </p:cNvSpPr>
          <p:nvPr>
            <p:ph type="title"/>
          </p:nvPr>
        </p:nvSpPr>
        <p:spPr>
          <a:xfrm>
            <a:off x="1734454" y="77665"/>
            <a:ext cx="9760993" cy="1638300"/>
          </a:xfrm>
        </p:spPr>
        <p:txBody>
          <a:bodyPr>
            <a:normAutofit/>
          </a:bodyPr>
          <a:lstStyle/>
          <a:p>
            <a:r>
              <a:rPr lang="en-US" sz="5400">
                <a:latin typeface="Source Sans Pro Light"/>
                <a:ea typeface="Source Sans Pro Light"/>
              </a:rPr>
              <a:t>Operations in Unpaved RSA</a:t>
            </a:r>
          </a:p>
        </p:txBody>
      </p:sp>
      <p:pic>
        <p:nvPicPr>
          <p:cNvPr id="3" name="Content Placeholder 2">
            <a:extLst>
              <a:ext uri="{FF2B5EF4-FFF2-40B4-BE49-F238E27FC236}">
                <a16:creationId xmlns:a16="http://schemas.microsoft.com/office/drawing/2014/main" id="{6D6CBB21-C0CD-40E1-965A-5DB00F409DDC}"/>
              </a:ext>
            </a:extLst>
          </p:cNvPr>
          <p:cNvPicPr>
            <a:picLocks noGrp="1" noChangeAspect="1"/>
          </p:cNvPicPr>
          <p:nvPr>
            <p:ph idx="1"/>
          </p:nvPr>
        </p:nvPicPr>
        <p:blipFill rotWithShape="1">
          <a:blip r:embed="rId3"/>
          <a:srcRect b="15662"/>
          <a:stretch/>
        </p:blipFill>
        <p:spPr>
          <a:xfrm>
            <a:off x="1736631" y="1714685"/>
            <a:ext cx="6892573" cy="3269854"/>
          </a:xfrm>
          <a:prstGeom prst="rect">
            <a:avLst/>
          </a:prstGeom>
          <a:ln>
            <a:noFill/>
          </a:ln>
          <a:effectLst>
            <a:softEdge rad="112500"/>
          </a:effectLst>
        </p:spPr>
      </p:pic>
      <p:pic>
        <p:nvPicPr>
          <p:cNvPr id="4" name="Picture 5" descr="A picture containing grass, outdoor, sky, person&#10;&#10;Description automatically generated">
            <a:extLst>
              <a:ext uri="{FF2B5EF4-FFF2-40B4-BE49-F238E27FC236}">
                <a16:creationId xmlns:a16="http://schemas.microsoft.com/office/drawing/2014/main" id="{5FC9AB02-BE04-4891-BCF8-E5D715BA22F4}"/>
              </a:ext>
            </a:extLst>
          </p:cNvPr>
          <p:cNvPicPr>
            <a:picLocks noChangeAspect="1"/>
          </p:cNvPicPr>
          <p:nvPr/>
        </p:nvPicPr>
        <p:blipFill>
          <a:blip r:embed="rId4"/>
          <a:stretch>
            <a:fillRect/>
          </a:stretch>
        </p:blipFill>
        <p:spPr>
          <a:xfrm>
            <a:off x="7370193" y="3964782"/>
            <a:ext cx="4325815" cy="2864482"/>
          </a:xfrm>
          <a:prstGeom prst="rect">
            <a:avLst/>
          </a:prstGeom>
          <a:ln>
            <a:noFill/>
          </a:ln>
          <a:effectLst>
            <a:softEdge rad="112500"/>
          </a:effectLst>
        </p:spPr>
      </p:pic>
      <p:pic>
        <p:nvPicPr>
          <p:cNvPr id="5" name="Picture 4">
            <a:extLst>
              <a:ext uri="{FF2B5EF4-FFF2-40B4-BE49-F238E27FC236}">
                <a16:creationId xmlns:a16="http://schemas.microsoft.com/office/drawing/2014/main" id="{FE174C4F-1E99-4906-9377-002EC90732D9}"/>
              </a:ext>
            </a:extLst>
          </p:cNvPr>
          <p:cNvPicPr>
            <a:picLocks noChangeAspect="1"/>
          </p:cNvPicPr>
          <p:nvPr/>
        </p:nvPicPr>
        <p:blipFill>
          <a:blip r:embed="rId5"/>
          <a:stretch>
            <a:fillRect/>
          </a:stretch>
        </p:blipFill>
        <p:spPr>
          <a:xfrm>
            <a:off x="1530168" y="3847376"/>
            <a:ext cx="4905579" cy="2934170"/>
          </a:xfrm>
          <a:prstGeom prst="rect">
            <a:avLst/>
          </a:prstGeom>
        </p:spPr>
      </p:pic>
    </p:spTree>
    <p:extLst>
      <p:ext uri="{BB962C8B-B14F-4D97-AF65-F5344CB8AC3E}">
        <p14:creationId xmlns:p14="http://schemas.microsoft.com/office/powerpoint/2010/main" val="2308524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886E8-CDC5-4B59-B824-BF89728BCC2E}"/>
              </a:ext>
            </a:extLst>
          </p:cNvPr>
          <p:cNvSpPr>
            <a:spLocks noGrp="1"/>
          </p:cNvSpPr>
          <p:nvPr>
            <p:ph type="title"/>
          </p:nvPr>
        </p:nvSpPr>
        <p:spPr>
          <a:xfrm>
            <a:off x="1936122" y="-248020"/>
            <a:ext cx="9760993" cy="1638300"/>
          </a:xfrm>
        </p:spPr>
        <p:txBody>
          <a:bodyPr>
            <a:normAutofit/>
          </a:bodyPr>
          <a:lstStyle/>
          <a:p>
            <a:r>
              <a:rPr lang="en-US" sz="4800">
                <a:latin typeface="Source Sans Pro Light"/>
                <a:ea typeface="Source Sans Pro Light"/>
              </a:rPr>
              <a:t>Runway Design Standard Tables</a:t>
            </a:r>
            <a:endParaRPr lang="en-US"/>
          </a:p>
        </p:txBody>
      </p:sp>
      <p:pic>
        <p:nvPicPr>
          <p:cNvPr id="11" name="Picture 11" descr="Table&#10;&#10;Description automatically generated">
            <a:extLst>
              <a:ext uri="{FF2B5EF4-FFF2-40B4-BE49-F238E27FC236}">
                <a16:creationId xmlns:a16="http://schemas.microsoft.com/office/drawing/2014/main" id="{C3AA77E6-8718-4BC5-9E6A-A186C0FB1B19}"/>
              </a:ext>
            </a:extLst>
          </p:cNvPr>
          <p:cNvPicPr>
            <a:picLocks noGrp="1" noChangeAspect="1"/>
          </p:cNvPicPr>
          <p:nvPr>
            <p:ph idx="1"/>
          </p:nvPr>
        </p:nvPicPr>
        <p:blipFill rotWithShape="1">
          <a:blip r:embed="rId3"/>
          <a:srcRect l="7450" r="1222"/>
          <a:stretch/>
        </p:blipFill>
        <p:spPr>
          <a:xfrm>
            <a:off x="2470982" y="1746913"/>
            <a:ext cx="3631086" cy="4724256"/>
          </a:xfrm>
          <a:ln w="28575">
            <a:solidFill>
              <a:srgbClr val="4472C4"/>
            </a:solidFill>
          </a:ln>
        </p:spPr>
      </p:pic>
      <p:sp>
        <p:nvSpPr>
          <p:cNvPr id="14" name="Arrow: Right 13">
            <a:extLst>
              <a:ext uri="{FF2B5EF4-FFF2-40B4-BE49-F238E27FC236}">
                <a16:creationId xmlns:a16="http://schemas.microsoft.com/office/drawing/2014/main" id="{7AF90066-DFFE-461D-878F-7CBB80042921}"/>
              </a:ext>
            </a:extLst>
          </p:cNvPr>
          <p:cNvSpPr/>
          <p:nvPr/>
        </p:nvSpPr>
        <p:spPr>
          <a:xfrm>
            <a:off x="6368795" y="2925102"/>
            <a:ext cx="1535372" cy="17742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4A28AE58-F619-4A95-8A15-ADBB6C104AEE}"/>
              </a:ext>
            </a:extLst>
          </p:cNvPr>
          <p:cNvSpPr/>
          <p:nvPr/>
        </p:nvSpPr>
        <p:spPr>
          <a:xfrm>
            <a:off x="8431373" y="3090432"/>
            <a:ext cx="2555506" cy="1320219"/>
          </a:xfrm>
          <a:prstGeom prst="roundRect">
            <a:avLst/>
          </a:prstGeom>
          <a:solidFill>
            <a:srgbClr val="1C458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a:t>New Online Design Tool</a:t>
            </a:r>
            <a:endParaRPr lang="en-US" sz="3200">
              <a:cs typeface="Calibri"/>
            </a:endParaRPr>
          </a:p>
        </p:txBody>
      </p:sp>
      <p:sp>
        <p:nvSpPr>
          <p:cNvPr id="17" name="Rectangle: Rounded Corners 16">
            <a:extLst>
              <a:ext uri="{FF2B5EF4-FFF2-40B4-BE49-F238E27FC236}">
                <a16:creationId xmlns:a16="http://schemas.microsoft.com/office/drawing/2014/main" id="{38BEEA98-6AAA-4189-8243-B6F0F3AFDAE4}"/>
              </a:ext>
            </a:extLst>
          </p:cNvPr>
          <p:cNvSpPr/>
          <p:nvPr/>
        </p:nvSpPr>
        <p:spPr>
          <a:xfrm>
            <a:off x="5656329" y="1509565"/>
            <a:ext cx="667567" cy="546846"/>
          </a:xfrm>
          <a:prstGeom prst="roundRect">
            <a:avLst/>
          </a:prstGeom>
          <a:solidFill>
            <a:srgbClr val="1C458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13A</a:t>
            </a:r>
          </a:p>
        </p:txBody>
      </p:sp>
      <p:sp>
        <p:nvSpPr>
          <p:cNvPr id="20" name="Rectangle 19">
            <a:extLst>
              <a:ext uri="{FF2B5EF4-FFF2-40B4-BE49-F238E27FC236}">
                <a16:creationId xmlns:a16="http://schemas.microsoft.com/office/drawing/2014/main" id="{54BC5C81-9931-48E4-B8D7-F64C2DA4F11B}"/>
              </a:ext>
            </a:extLst>
          </p:cNvPr>
          <p:cNvSpPr/>
          <p:nvPr/>
        </p:nvSpPr>
        <p:spPr>
          <a:xfrm>
            <a:off x="8095397" y="1675262"/>
            <a:ext cx="3298208" cy="4753969"/>
          </a:xfrm>
          <a:prstGeom prst="rect">
            <a:avLst/>
          </a:prstGeom>
          <a:no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57CDDDE0-9559-419A-A133-C57B28C977C2}"/>
              </a:ext>
            </a:extLst>
          </p:cNvPr>
          <p:cNvSpPr/>
          <p:nvPr/>
        </p:nvSpPr>
        <p:spPr>
          <a:xfrm>
            <a:off x="10887971" y="1475445"/>
            <a:ext cx="667567" cy="546846"/>
          </a:xfrm>
          <a:prstGeom prst="roundRect">
            <a:avLst/>
          </a:prstGeom>
          <a:solidFill>
            <a:srgbClr val="1C458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13B</a:t>
            </a:r>
          </a:p>
        </p:txBody>
      </p:sp>
    </p:spTree>
    <p:extLst>
      <p:ext uri="{BB962C8B-B14F-4D97-AF65-F5344CB8AC3E}">
        <p14:creationId xmlns:p14="http://schemas.microsoft.com/office/powerpoint/2010/main" val="3582322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886E8-CDC5-4B59-B824-BF89728BCC2E}"/>
              </a:ext>
            </a:extLst>
          </p:cNvPr>
          <p:cNvSpPr>
            <a:spLocks noGrp="1"/>
          </p:cNvSpPr>
          <p:nvPr>
            <p:ph type="title"/>
          </p:nvPr>
        </p:nvSpPr>
        <p:spPr>
          <a:xfrm>
            <a:off x="1936122" y="-248020"/>
            <a:ext cx="9760993" cy="1638300"/>
          </a:xfrm>
        </p:spPr>
        <p:txBody>
          <a:bodyPr>
            <a:normAutofit/>
          </a:bodyPr>
          <a:lstStyle/>
          <a:p>
            <a:r>
              <a:rPr lang="en-US" sz="4800">
                <a:latin typeface="Source Sans Pro Light"/>
                <a:ea typeface="Source Sans Pro Light"/>
              </a:rPr>
              <a:t>Runway Design Criteria – C/D/E - III</a:t>
            </a:r>
          </a:p>
        </p:txBody>
      </p:sp>
      <p:graphicFrame>
        <p:nvGraphicFramePr>
          <p:cNvPr id="5" name="Diagram 4">
            <a:extLst>
              <a:ext uri="{FF2B5EF4-FFF2-40B4-BE49-F238E27FC236}">
                <a16:creationId xmlns:a16="http://schemas.microsoft.com/office/drawing/2014/main" id="{E02158B0-A085-4754-997F-ACDB41266486}"/>
              </a:ext>
            </a:extLst>
          </p:cNvPr>
          <p:cNvGraphicFramePr/>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a:extLst>
              <a:ext uri="{FF2B5EF4-FFF2-40B4-BE49-F238E27FC236}">
                <a16:creationId xmlns:a16="http://schemas.microsoft.com/office/drawing/2014/main" id="{C7840854-0F51-4B10-B6D9-5360682E48AE}"/>
              </a:ext>
            </a:extLst>
          </p:cNvPr>
          <p:cNvGraphicFramePr/>
          <p:nvPr/>
        </p:nvGraphicFramePr>
        <p:xfrm>
          <a:off x="1817314" y="1765190"/>
          <a:ext cx="9760993" cy="4572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411734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886E8-CDC5-4B59-B824-BF89728BCC2E}"/>
              </a:ext>
            </a:extLst>
          </p:cNvPr>
          <p:cNvSpPr>
            <a:spLocks noGrp="1"/>
          </p:cNvSpPr>
          <p:nvPr>
            <p:ph type="title"/>
          </p:nvPr>
        </p:nvSpPr>
        <p:spPr>
          <a:xfrm>
            <a:off x="1936122" y="-248020"/>
            <a:ext cx="9760993" cy="1638300"/>
          </a:xfrm>
        </p:spPr>
        <p:txBody>
          <a:bodyPr>
            <a:normAutofit/>
          </a:bodyPr>
          <a:lstStyle/>
          <a:p>
            <a:r>
              <a:rPr lang="en-US" sz="4800">
                <a:latin typeface="Source Sans Pro Light"/>
                <a:ea typeface="Source Sans Pro Light"/>
              </a:rPr>
              <a:t>Runway Design Criteria – C/D/E - III</a:t>
            </a:r>
          </a:p>
        </p:txBody>
      </p:sp>
      <p:pic>
        <p:nvPicPr>
          <p:cNvPr id="35" name="Picture 35" descr="Table&#10;&#10;Description automatically generated">
            <a:extLst>
              <a:ext uri="{FF2B5EF4-FFF2-40B4-BE49-F238E27FC236}">
                <a16:creationId xmlns:a16="http://schemas.microsoft.com/office/drawing/2014/main" id="{A514205D-5FE5-4BF4-82C7-55437C1E97F7}"/>
              </a:ext>
            </a:extLst>
          </p:cNvPr>
          <p:cNvPicPr>
            <a:picLocks noChangeAspect="1"/>
          </p:cNvPicPr>
          <p:nvPr/>
        </p:nvPicPr>
        <p:blipFill>
          <a:blip r:embed="rId3"/>
          <a:stretch>
            <a:fillRect/>
          </a:stretch>
        </p:blipFill>
        <p:spPr>
          <a:xfrm>
            <a:off x="1619535" y="1564627"/>
            <a:ext cx="3914632" cy="5093522"/>
          </a:xfrm>
          <a:prstGeom prst="rect">
            <a:avLst/>
          </a:prstGeom>
          <a:ln w="28575">
            <a:solidFill>
              <a:srgbClr val="4472C4"/>
            </a:solidFill>
          </a:ln>
        </p:spPr>
      </p:pic>
      <p:pic>
        <p:nvPicPr>
          <p:cNvPr id="36" name="Picture 36" descr="A picture containing table&#10;&#10;Description automatically generated">
            <a:extLst>
              <a:ext uri="{FF2B5EF4-FFF2-40B4-BE49-F238E27FC236}">
                <a16:creationId xmlns:a16="http://schemas.microsoft.com/office/drawing/2014/main" id="{B02E6DBE-107B-4070-BD70-6CA09EFC3C54}"/>
              </a:ext>
            </a:extLst>
          </p:cNvPr>
          <p:cNvPicPr>
            <a:picLocks noChangeAspect="1"/>
          </p:cNvPicPr>
          <p:nvPr/>
        </p:nvPicPr>
        <p:blipFill>
          <a:blip r:embed="rId4"/>
          <a:stretch>
            <a:fillRect/>
          </a:stretch>
        </p:blipFill>
        <p:spPr>
          <a:xfrm>
            <a:off x="7897505" y="1559297"/>
            <a:ext cx="3789527" cy="5081433"/>
          </a:xfrm>
          <a:prstGeom prst="rect">
            <a:avLst/>
          </a:prstGeom>
          <a:ln w="28575">
            <a:solidFill>
              <a:srgbClr val="4472C4"/>
            </a:solidFill>
          </a:ln>
        </p:spPr>
      </p:pic>
      <p:sp>
        <p:nvSpPr>
          <p:cNvPr id="38" name="Rectangle: Rounded Corners 37">
            <a:extLst>
              <a:ext uri="{FF2B5EF4-FFF2-40B4-BE49-F238E27FC236}">
                <a16:creationId xmlns:a16="http://schemas.microsoft.com/office/drawing/2014/main" id="{7740EFF9-685C-4F24-BE15-0D653C2CBD93}"/>
              </a:ext>
            </a:extLst>
          </p:cNvPr>
          <p:cNvSpPr/>
          <p:nvPr/>
        </p:nvSpPr>
        <p:spPr>
          <a:xfrm>
            <a:off x="6168121" y="3522609"/>
            <a:ext cx="1293089" cy="751562"/>
          </a:xfrm>
          <a:prstGeom prst="roundRect">
            <a:avLst/>
          </a:prstGeom>
          <a:solidFill>
            <a:srgbClr val="1C458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Changes to C/D/E - III</a:t>
            </a:r>
          </a:p>
        </p:txBody>
      </p:sp>
      <p:sp>
        <p:nvSpPr>
          <p:cNvPr id="39" name="Rectangle 38">
            <a:extLst>
              <a:ext uri="{FF2B5EF4-FFF2-40B4-BE49-F238E27FC236}">
                <a16:creationId xmlns:a16="http://schemas.microsoft.com/office/drawing/2014/main" id="{9EA2D400-F93C-48D9-B64F-D1E5970ADD34}"/>
              </a:ext>
            </a:extLst>
          </p:cNvPr>
          <p:cNvSpPr/>
          <p:nvPr/>
        </p:nvSpPr>
        <p:spPr>
          <a:xfrm>
            <a:off x="7902054" y="6042545"/>
            <a:ext cx="3844118" cy="386687"/>
          </a:xfrm>
          <a:prstGeom prst="rect">
            <a:avLst/>
          </a:prstGeom>
          <a:solidFill>
            <a:srgbClr val="8AC2FF">
              <a:alpha val="58000"/>
            </a:srgbClr>
          </a:solidFill>
          <a:ln w="28575">
            <a:solidFill>
              <a:srgbClr val="C4212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1" name="Rectangle 40">
            <a:extLst>
              <a:ext uri="{FF2B5EF4-FFF2-40B4-BE49-F238E27FC236}">
                <a16:creationId xmlns:a16="http://schemas.microsoft.com/office/drawing/2014/main" id="{26315CA3-532B-4E82-8383-76E65553BB26}"/>
              </a:ext>
            </a:extLst>
          </p:cNvPr>
          <p:cNvSpPr/>
          <p:nvPr/>
        </p:nvSpPr>
        <p:spPr>
          <a:xfrm>
            <a:off x="1658203" y="2698842"/>
            <a:ext cx="3844118" cy="727881"/>
          </a:xfrm>
          <a:prstGeom prst="rect">
            <a:avLst/>
          </a:prstGeom>
          <a:solidFill>
            <a:srgbClr val="8AC2FF">
              <a:alpha val="58000"/>
            </a:srgbClr>
          </a:solidFill>
          <a:ln w="28575">
            <a:solidFill>
              <a:srgbClr val="C4212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43" name="Straight Arrow Connector 42">
            <a:extLst>
              <a:ext uri="{FF2B5EF4-FFF2-40B4-BE49-F238E27FC236}">
                <a16:creationId xmlns:a16="http://schemas.microsoft.com/office/drawing/2014/main" id="{EF060EE8-259D-48C6-AE14-BF60A1CF1283}"/>
              </a:ext>
            </a:extLst>
          </p:cNvPr>
          <p:cNvCxnSpPr>
            <a:cxnSpLocks/>
          </p:cNvCxnSpPr>
          <p:nvPr/>
        </p:nvCxnSpPr>
        <p:spPr>
          <a:xfrm>
            <a:off x="7556675" y="3907871"/>
            <a:ext cx="1407337" cy="2196367"/>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B3F8EEDF-C7FE-462B-960B-3B0E422DF3AA}"/>
              </a:ext>
            </a:extLst>
          </p:cNvPr>
          <p:cNvCxnSpPr>
            <a:cxnSpLocks/>
          </p:cNvCxnSpPr>
          <p:nvPr/>
        </p:nvCxnSpPr>
        <p:spPr>
          <a:xfrm flipH="1" flipV="1">
            <a:off x="5199505" y="3522536"/>
            <a:ext cx="810424" cy="44220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1616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886E8-CDC5-4B59-B824-BF89728BCC2E}"/>
              </a:ext>
            </a:extLst>
          </p:cNvPr>
          <p:cNvSpPr>
            <a:spLocks noGrp="1"/>
          </p:cNvSpPr>
          <p:nvPr>
            <p:ph type="title"/>
          </p:nvPr>
        </p:nvSpPr>
        <p:spPr>
          <a:xfrm>
            <a:off x="1893969" y="-315500"/>
            <a:ext cx="9760993" cy="1638300"/>
          </a:xfrm>
        </p:spPr>
        <p:txBody>
          <a:bodyPr>
            <a:normAutofit/>
          </a:bodyPr>
          <a:lstStyle/>
          <a:p>
            <a:r>
              <a:rPr lang="en-US" sz="5400">
                <a:latin typeface="Source Sans Pro Light"/>
                <a:ea typeface="Source Sans Pro Light"/>
              </a:rPr>
              <a:t>Overlapping Runway Safety Areas</a:t>
            </a:r>
          </a:p>
        </p:txBody>
      </p:sp>
      <p:pic>
        <p:nvPicPr>
          <p:cNvPr id="5" name="Picture 5" descr="Diagram, engineering drawing&#10;&#10;Description automatically generated">
            <a:extLst>
              <a:ext uri="{FF2B5EF4-FFF2-40B4-BE49-F238E27FC236}">
                <a16:creationId xmlns:a16="http://schemas.microsoft.com/office/drawing/2014/main" id="{DFB804AE-7310-431E-9110-AD581378B8BB}"/>
              </a:ext>
            </a:extLst>
          </p:cNvPr>
          <p:cNvPicPr>
            <a:picLocks noChangeAspect="1"/>
          </p:cNvPicPr>
          <p:nvPr/>
        </p:nvPicPr>
        <p:blipFill>
          <a:blip r:embed="rId3"/>
          <a:stretch>
            <a:fillRect/>
          </a:stretch>
        </p:blipFill>
        <p:spPr>
          <a:xfrm rot="5400000">
            <a:off x="4172439" y="582141"/>
            <a:ext cx="5322276" cy="7012565"/>
          </a:xfrm>
          <a:prstGeom prst="rect">
            <a:avLst/>
          </a:prstGeom>
        </p:spPr>
      </p:pic>
      <p:sp>
        <p:nvSpPr>
          <p:cNvPr id="26" name="Rectangle: Rounded Corners 25">
            <a:extLst>
              <a:ext uri="{FF2B5EF4-FFF2-40B4-BE49-F238E27FC236}">
                <a16:creationId xmlns:a16="http://schemas.microsoft.com/office/drawing/2014/main" id="{D89A78EC-F572-428A-B406-205DE0BFC68E}"/>
              </a:ext>
            </a:extLst>
          </p:cNvPr>
          <p:cNvSpPr/>
          <p:nvPr/>
        </p:nvSpPr>
        <p:spPr>
          <a:xfrm>
            <a:off x="8723107" y="2286785"/>
            <a:ext cx="2929836" cy="654975"/>
          </a:xfrm>
          <a:prstGeom prst="roundRect">
            <a:avLst/>
          </a:prstGeom>
          <a:solidFill>
            <a:srgbClr val="1C4587"/>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Ensure Aircraft on Taxiway are Outside RSA</a:t>
            </a:r>
          </a:p>
        </p:txBody>
      </p:sp>
      <p:cxnSp>
        <p:nvCxnSpPr>
          <p:cNvPr id="28" name="Straight Arrow Connector 27">
            <a:extLst>
              <a:ext uri="{FF2B5EF4-FFF2-40B4-BE49-F238E27FC236}">
                <a16:creationId xmlns:a16="http://schemas.microsoft.com/office/drawing/2014/main" id="{E2B48F0B-0006-428D-AC8A-5594B8F803A5}"/>
              </a:ext>
            </a:extLst>
          </p:cNvPr>
          <p:cNvCxnSpPr>
            <a:cxnSpLocks/>
          </p:cNvCxnSpPr>
          <p:nvPr/>
        </p:nvCxnSpPr>
        <p:spPr>
          <a:xfrm flipH="1">
            <a:off x="7873794" y="3012017"/>
            <a:ext cx="2067885" cy="1916851"/>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6" name="Rectangle: Rounded Corners 35">
            <a:extLst>
              <a:ext uri="{FF2B5EF4-FFF2-40B4-BE49-F238E27FC236}">
                <a16:creationId xmlns:a16="http://schemas.microsoft.com/office/drawing/2014/main" id="{A291DCF4-23E2-4556-831B-48F552848926}"/>
              </a:ext>
            </a:extLst>
          </p:cNvPr>
          <p:cNvSpPr/>
          <p:nvPr/>
        </p:nvSpPr>
        <p:spPr>
          <a:xfrm>
            <a:off x="1523184" y="2570092"/>
            <a:ext cx="2929836" cy="654975"/>
          </a:xfrm>
          <a:prstGeom prst="roundRect">
            <a:avLst/>
          </a:prstGeom>
          <a:solidFill>
            <a:srgbClr val="1C4587"/>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Standard Taxiway to Runway Separation Requirement</a:t>
            </a:r>
          </a:p>
        </p:txBody>
      </p:sp>
      <p:cxnSp>
        <p:nvCxnSpPr>
          <p:cNvPr id="37" name="Straight Arrow Connector 36">
            <a:extLst>
              <a:ext uri="{FF2B5EF4-FFF2-40B4-BE49-F238E27FC236}">
                <a16:creationId xmlns:a16="http://schemas.microsoft.com/office/drawing/2014/main" id="{6023D91D-8BD3-40B1-9893-177F9EBF80FF}"/>
              </a:ext>
            </a:extLst>
          </p:cNvPr>
          <p:cNvCxnSpPr>
            <a:cxnSpLocks/>
          </p:cNvCxnSpPr>
          <p:nvPr/>
        </p:nvCxnSpPr>
        <p:spPr>
          <a:xfrm>
            <a:off x="2370526" y="3305094"/>
            <a:ext cx="2465038" cy="1946158"/>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7127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D69E28-8971-4495-B9C0-A8A0DD45C32D}"/>
              </a:ext>
            </a:extLst>
          </p:cNvPr>
          <p:cNvPicPr>
            <a:picLocks noChangeAspect="1"/>
          </p:cNvPicPr>
          <p:nvPr/>
        </p:nvPicPr>
        <p:blipFill>
          <a:blip r:embed="rId3"/>
          <a:stretch>
            <a:fillRect/>
          </a:stretch>
        </p:blipFill>
        <p:spPr>
          <a:xfrm>
            <a:off x="1890765" y="1140826"/>
            <a:ext cx="9564033" cy="4923000"/>
          </a:xfrm>
          <a:prstGeom prst="rect">
            <a:avLst/>
          </a:prstGeom>
        </p:spPr>
      </p:pic>
      <p:sp>
        <p:nvSpPr>
          <p:cNvPr id="2" name="Title 1">
            <a:extLst>
              <a:ext uri="{FF2B5EF4-FFF2-40B4-BE49-F238E27FC236}">
                <a16:creationId xmlns:a16="http://schemas.microsoft.com/office/drawing/2014/main" id="{1BB886E8-CDC5-4B59-B824-BF89728BCC2E}"/>
              </a:ext>
            </a:extLst>
          </p:cNvPr>
          <p:cNvSpPr>
            <a:spLocks noGrp="1"/>
          </p:cNvSpPr>
          <p:nvPr>
            <p:ph type="title"/>
          </p:nvPr>
        </p:nvSpPr>
        <p:spPr>
          <a:xfrm>
            <a:off x="1890765" y="-589055"/>
            <a:ext cx="9760993" cy="1638300"/>
          </a:xfrm>
        </p:spPr>
        <p:txBody>
          <a:bodyPr>
            <a:normAutofit/>
          </a:bodyPr>
          <a:lstStyle/>
          <a:p>
            <a:r>
              <a:rPr lang="en-US" sz="4800"/>
              <a:t>Taxiway &amp; </a:t>
            </a:r>
            <a:r>
              <a:rPr lang="en-US" sz="4800" err="1"/>
              <a:t>Taxilane</a:t>
            </a:r>
            <a:r>
              <a:rPr lang="en-US" sz="4800"/>
              <a:t> Design Standards</a:t>
            </a:r>
          </a:p>
        </p:txBody>
      </p:sp>
      <p:cxnSp>
        <p:nvCxnSpPr>
          <p:cNvPr id="20" name="Straight Arrow Connector 19">
            <a:extLst>
              <a:ext uri="{FF2B5EF4-FFF2-40B4-BE49-F238E27FC236}">
                <a16:creationId xmlns:a16="http://schemas.microsoft.com/office/drawing/2014/main" id="{6A4B166E-52E3-4B36-B557-3092620890D0}"/>
              </a:ext>
            </a:extLst>
          </p:cNvPr>
          <p:cNvCxnSpPr>
            <a:cxnSpLocks/>
          </p:cNvCxnSpPr>
          <p:nvPr/>
        </p:nvCxnSpPr>
        <p:spPr>
          <a:xfrm flipV="1">
            <a:off x="4441603" y="5495485"/>
            <a:ext cx="1058270" cy="916222"/>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Rounded Corners 25">
            <a:extLst>
              <a:ext uri="{FF2B5EF4-FFF2-40B4-BE49-F238E27FC236}">
                <a16:creationId xmlns:a16="http://schemas.microsoft.com/office/drawing/2014/main" id="{4C0DB8A9-8AD3-452B-85D0-3DBADD71D351}"/>
              </a:ext>
            </a:extLst>
          </p:cNvPr>
          <p:cNvSpPr/>
          <p:nvPr/>
        </p:nvSpPr>
        <p:spPr>
          <a:xfrm>
            <a:off x="1975545" y="6063826"/>
            <a:ext cx="2312894" cy="546846"/>
          </a:xfrm>
          <a:prstGeom prst="roundRect">
            <a:avLst/>
          </a:prstGeom>
          <a:solidFill>
            <a:srgbClr val="1C4587"/>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TDG-2 is Separated into Two Categories</a:t>
            </a:r>
          </a:p>
        </p:txBody>
      </p:sp>
      <p:cxnSp>
        <p:nvCxnSpPr>
          <p:cNvPr id="27" name="Straight Arrow Connector 26">
            <a:extLst>
              <a:ext uri="{FF2B5EF4-FFF2-40B4-BE49-F238E27FC236}">
                <a16:creationId xmlns:a16="http://schemas.microsoft.com/office/drawing/2014/main" id="{E7DEA6A9-20BD-435D-A20C-1E6C96A13659}"/>
              </a:ext>
            </a:extLst>
          </p:cNvPr>
          <p:cNvCxnSpPr>
            <a:cxnSpLocks/>
          </p:cNvCxnSpPr>
          <p:nvPr/>
        </p:nvCxnSpPr>
        <p:spPr>
          <a:xfrm flipV="1">
            <a:off x="10907473" y="3312887"/>
            <a:ext cx="0" cy="1281953"/>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FEA660C4-C7C9-4067-8B51-8D188FFD7031}"/>
              </a:ext>
            </a:extLst>
          </p:cNvPr>
          <p:cNvSpPr/>
          <p:nvPr/>
        </p:nvSpPr>
        <p:spPr>
          <a:xfrm>
            <a:off x="10011178" y="4414892"/>
            <a:ext cx="1792591" cy="566385"/>
          </a:xfrm>
          <a:prstGeom prst="roundRect">
            <a:avLst/>
          </a:prstGeom>
          <a:solidFill>
            <a:srgbClr val="1C4587"/>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Removed TDG-7</a:t>
            </a:r>
          </a:p>
        </p:txBody>
      </p:sp>
    </p:spTree>
    <p:extLst>
      <p:ext uri="{BB962C8B-B14F-4D97-AF65-F5344CB8AC3E}">
        <p14:creationId xmlns:p14="http://schemas.microsoft.com/office/powerpoint/2010/main" val="3059618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886E8-CDC5-4B59-B824-BF89728BCC2E}"/>
              </a:ext>
            </a:extLst>
          </p:cNvPr>
          <p:cNvSpPr>
            <a:spLocks noGrp="1"/>
          </p:cNvSpPr>
          <p:nvPr>
            <p:ph type="title"/>
          </p:nvPr>
        </p:nvSpPr>
        <p:spPr>
          <a:xfrm>
            <a:off x="1671044" y="-150495"/>
            <a:ext cx="9760993" cy="1638300"/>
          </a:xfrm>
        </p:spPr>
        <p:txBody>
          <a:bodyPr>
            <a:normAutofit/>
          </a:bodyPr>
          <a:lstStyle/>
          <a:p>
            <a:r>
              <a:rPr lang="en-US" sz="4800"/>
              <a:t>Common Aircraft’s </a:t>
            </a:r>
            <a:br>
              <a:rPr lang="en-US" sz="4800"/>
            </a:br>
            <a:r>
              <a:rPr lang="en-US" sz="4800"/>
              <a:t>Taxiway Design Group</a:t>
            </a:r>
          </a:p>
        </p:txBody>
      </p:sp>
      <p:graphicFrame>
        <p:nvGraphicFramePr>
          <p:cNvPr id="3" name="Diagram 2">
            <a:extLst>
              <a:ext uri="{FF2B5EF4-FFF2-40B4-BE49-F238E27FC236}">
                <a16:creationId xmlns:a16="http://schemas.microsoft.com/office/drawing/2014/main" id="{7CE80081-ABC7-44EC-814C-537D8F536A79}"/>
              </a:ext>
            </a:extLst>
          </p:cNvPr>
          <p:cNvGraphicFramePr/>
          <p:nvPr>
            <p:extLst>
              <p:ext uri="{D42A27DB-BD31-4B8C-83A1-F6EECF244321}">
                <p14:modId xmlns:p14="http://schemas.microsoft.com/office/powerpoint/2010/main" val="3948420997"/>
              </p:ext>
            </p:extLst>
          </p:nvPr>
        </p:nvGraphicFramePr>
        <p:xfrm>
          <a:off x="1671044" y="1395005"/>
          <a:ext cx="9907471" cy="54629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00272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886E8-CDC5-4B59-B824-BF89728BCC2E}"/>
              </a:ext>
            </a:extLst>
          </p:cNvPr>
          <p:cNvSpPr>
            <a:spLocks noGrp="1"/>
          </p:cNvSpPr>
          <p:nvPr>
            <p:ph type="title"/>
          </p:nvPr>
        </p:nvSpPr>
        <p:spPr/>
        <p:txBody>
          <a:bodyPr>
            <a:normAutofit/>
          </a:bodyPr>
          <a:lstStyle/>
          <a:p>
            <a:r>
              <a:rPr lang="en-US" sz="4800">
                <a:latin typeface="Source Sans Pro Light"/>
                <a:ea typeface="Source Sans Pro Light"/>
              </a:rPr>
              <a:t>Changes to TDG 1B Fillets</a:t>
            </a:r>
            <a:endParaRPr lang="en-US"/>
          </a:p>
        </p:txBody>
      </p:sp>
      <p:pic>
        <p:nvPicPr>
          <p:cNvPr id="4" name="Picture 4" descr="Background pattern&#10;&#10;Description automatically generated">
            <a:extLst>
              <a:ext uri="{FF2B5EF4-FFF2-40B4-BE49-F238E27FC236}">
                <a16:creationId xmlns:a16="http://schemas.microsoft.com/office/drawing/2014/main" id="{70D73A89-DA0A-41F7-88F6-BF31C4A8950D}"/>
              </a:ext>
            </a:extLst>
          </p:cNvPr>
          <p:cNvPicPr>
            <a:picLocks noChangeAspect="1"/>
          </p:cNvPicPr>
          <p:nvPr/>
        </p:nvPicPr>
        <p:blipFill>
          <a:blip r:embed="rId3"/>
          <a:stretch>
            <a:fillRect/>
          </a:stretch>
        </p:blipFill>
        <p:spPr>
          <a:xfrm>
            <a:off x="1891323" y="1190819"/>
            <a:ext cx="9386276" cy="53165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ectangle: Rounded Corners 4">
            <a:extLst>
              <a:ext uri="{FF2B5EF4-FFF2-40B4-BE49-F238E27FC236}">
                <a16:creationId xmlns:a16="http://schemas.microsoft.com/office/drawing/2014/main" id="{AC93ED39-26F4-45B8-B07C-18327404C66B}"/>
              </a:ext>
            </a:extLst>
          </p:cNvPr>
          <p:cNvSpPr/>
          <p:nvPr/>
        </p:nvSpPr>
        <p:spPr>
          <a:xfrm>
            <a:off x="1977747" y="4613634"/>
            <a:ext cx="2312894" cy="546846"/>
          </a:xfrm>
          <a:prstGeom prst="roundRect">
            <a:avLst/>
          </a:prstGeom>
          <a:solidFill>
            <a:srgbClr val="1C4587"/>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Added Pavement on Outer Radius</a:t>
            </a:r>
          </a:p>
        </p:txBody>
      </p:sp>
      <p:cxnSp>
        <p:nvCxnSpPr>
          <p:cNvPr id="7" name="Straight Arrow Connector 6">
            <a:extLst>
              <a:ext uri="{FF2B5EF4-FFF2-40B4-BE49-F238E27FC236}">
                <a16:creationId xmlns:a16="http://schemas.microsoft.com/office/drawing/2014/main" id="{63DB9444-813F-412C-A2C9-90E148E5CA1D}"/>
              </a:ext>
            </a:extLst>
          </p:cNvPr>
          <p:cNvCxnSpPr>
            <a:cxnSpLocks/>
          </p:cNvCxnSpPr>
          <p:nvPr/>
        </p:nvCxnSpPr>
        <p:spPr>
          <a:xfrm>
            <a:off x="4420290" y="4926135"/>
            <a:ext cx="946195" cy="508001"/>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7C47DEEA-13A3-4065-983D-01702C5AE0D4}"/>
              </a:ext>
            </a:extLst>
          </p:cNvPr>
          <p:cNvSpPr/>
          <p:nvPr/>
        </p:nvSpPr>
        <p:spPr>
          <a:xfrm>
            <a:off x="7634131" y="4183789"/>
            <a:ext cx="1853741" cy="546846"/>
          </a:xfrm>
          <a:prstGeom prst="roundRect">
            <a:avLst/>
          </a:prstGeom>
          <a:solidFill>
            <a:srgbClr val="1C4587"/>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Slightly Less Inner Pavement</a:t>
            </a:r>
          </a:p>
        </p:txBody>
      </p:sp>
      <p:cxnSp>
        <p:nvCxnSpPr>
          <p:cNvPr id="11" name="Straight Arrow Connector 10">
            <a:extLst>
              <a:ext uri="{FF2B5EF4-FFF2-40B4-BE49-F238E27FC236}">
                <a16:creationId xmlns:a16="http://schemas.microsoft.com/office/drawing/2014/main" id="{CB8878B1-E3FB-40C5-B202-462BAB11B8D1}"/>
              </a:ext>
            </a:extLst>
          </p:cNvPr>
          <p:cNvCxnSpPr>
            <a:cxnSpLocks/>
          </p:cNvCxnSpPr>
          <p:nvPr/>
        </p:nvCxnSpPr>
        <p:spPr>
          <a:xfrm flipH="1">
            <a:off x="6333639" y="4476751"/>
            <a:ext cx="1154189" cy="840155"/>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Rounded Corners 2">
            <a:extLst>
              <a:ext uri="{FF2B5EF4-FFF2-40B4-BE49-F238E27FC236}">
                <a16:creationId xmlns:a16="http://schemas.microsoft.com/office/drawing/2014/main" id="{3A5A93A1-C18F-43AA-9962-732C1728D896}"/>
              </a:ext>
            </a:extLst>
          </p:cNvPr>
          <p:cNvSpPr/>
          <p:nvPr/>
        </p:nvSpPr>
        <p:spPr>
          <a:xfrm>
            <a:off x="9108064" y="1500303"/>
            <a:ext cx="1820770" cy="824659"/>
          </a:xfrm>
          <a:prstGeom prst="roundRect">
            <a:avLst/>
          </a:prstGeom>
          <a:solidFill>
            <a:srgbClr val="1C458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5.5% Increase in Pavement Areas</a:t>
            </a:r>
          </a:p>
        </p:txBody>
      </p:sp>
      <p:sp>
        <p:nvSpPr>
          <p:cNvPr id="10" name="Title 1">
            <a:extLst>
              <a:ext uri="{FF2B5EF4-FFF2-40B4-BE49-F238E27FC236}">
                <a16:creationId xmlns:a16="http://schemas.microsoft.com/office/drawing/2014/main" id="{5A626414-36E0-41B6-80F0-A2E0BAB1D8F0}"/>
              </a:ext>
            </a:extLst>
          </p:cNvPr>
          <p:cNvSpPr txBox="1">
            <a:spLocks/>
          </p:cNvSpPr>
          <p:nvPr/>
        </p:nvSpPr>
        <p:spPr>
          <a:xfrm>
            <a:off x="1782118" y="-455197"/>
            <a:ext cx="9760993" cy="1638300"/>
          </a:xfrm>
          <a:prstGeom prst="rect">
            <a:avLst/>
          </a:prstGeom>
        </p:spPr>
        <p:txBody>
          <a:bodyPr vert="horz" lIns="91440" tIns="45720" rIns="91440" bIns="45720" rtlCol="0" anchor="b">
            <a:normAutofit/>
          </a:bodyPr>
          <a:lstStyle>
            <a:lvl1pPr algn="l" defTabSz="914400" rtl="0" eaLnBrk="1" latinLnBrk="0" hangingPunct="1">
              <a:lnSpc>
                <a:spcPts val="5500"/>
              </a:lnSpc>
              <a:spcBef>
                <a:spcPct val="0"/>
              </a:spcBef>
              <a:buNone/>
              <a:defRPr sz="6000" kern="1200">
                <a:solidFill>
                  <a:srgbClr val="1C4587"/>
                </a:solidFill>
                <a:latin typeface="Source Sans Pro Light" panose="020B0403030403020204" pitchFamily="34" charset="0"/>
                <a:ea typeface="+mj-ea"/>
                <a:cs typeface="+mj-cs"/>
              </a:defRPr>
            </a:lvl1pPr>
          </a:lstStyle>
          <a:p>
            <a:r>
              <a:rPr lang="en-US" sz="4800">
                <a:latin typeface="Source Sans Pro Light"/>
                <a:ea typeface="Source Sans Pro Light"/>
              </a:rPr>
              <a:t>Changes to TDG 1B Fillets</a:t>
            </a:r>
            <a:endParaRPr lang="en-US" sz="4800">
              <a:ea typeface="Source Sans Pro Light"/>
            </a:endParaRPr>
          </a:p>
        </p:txBody>
      </p:sp>
    </p:spTree>
    <p:extLst>
      <p:ext uri="{BB962C8B-B14F-4D97-AF65-F5344CB8AC3E}">
        <p14:creationId xmlns:p14="http://schemas.microsoft.com/office/powerpoint/2010/main" val="1222744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9" descr="Background pattern&#10;&#10;Description automatically generated">
            <a:extLst>
              <a:ext uri="{FF2B5EF4-FFF2-40B4-BE49-F238E27FC236}">
                <a16:creationId xmlns:a16="http://schemas.microsoft.com/office/drawing/2014/main" id="{4FCFE0EE-EFD9-4BF0-9874-8445A22CA180}"/>
              </a:ext>
            </a:extLst>
          </p:cNvPr>
          <p:cNvPicPr>
            <a:picLocks noChangeAspect="1"/>
          </p:cNvPicPr>
          <p:nvPr/>
        </p:nvPicPr>
        <p:blipFill>
          <a:blip r:embed="rId3"/>
          <a:stretch>
            <a:fillRect/>
          </a:stretch>
        </p:blipFill>
        <p:spPr>
          <a:xfrm>
            <a:off x="2414587" y="1323718"/>
            <a:ext cx="7886700" cy="52900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a:extLst>
              <a:ext uri="{FF2B5EF4-FFF2-40B4-BE49-F238E27FC236}">
                <a16:creationId xmlns:a16="http://schemas.microsoft.com/office/drawing/2014/main" id="{1BB886E8-CDC5-4B59-B824-BF89728BCC2E}"/>
              </a:ext>
            </a:extLst>
          </p:cNvPr>
          <p:cNvSpPr>
            <a:spLocks noGrp="1"/>
          </p:cNvSpPr>
          <p:nvPr>
            <p:ph type="title"/>
          </p:nvPr>
        </p:nvSpPr>
        <p:spPr>
          <a:xfrm>
            <a:off x="1794454" y="-447797"/>
            <a:ext cx="9760993" cy="1638300"/>
          </a:xfrm>
        </p:spPr>
        <p:txBody>
          <a:bodyPr>
            <a:normAutofit/>
          </a:bodyPr>
          <a:lstStyle/>
          <a:p>
            <a:r>
              <a:rPr lang="en-US" sz="4800">
                <a:latin typeface="Source Sans Pro Light"/>
                <a:ea typeface="Source Sans Pro Light"/>
              </a:rPr>
              <a:t>Changes to TDG 2A Fillets</a:t>
            </a:r>
            <a:endParaRPr lang="en-US"/>
          </a:p>
        </p:txBody>
      </p:sp>
      <p:sp>
        <p:nvSpPr>
          <p:cNvPr id="5" name="Rectangle: Rounded Corners 4">
            <a:extLst>
              <a:ext uri="{FF2B5EF4-FFF2-40B4-BE49-F238E27FC236}">
                <a16:creationId xmlns:a16="http://schemas.microsoft.com/office/drawing/2014/main" id="{AC93ED39-26F4-45B8-B07C-18327404C66B}"/>
              </a:ext>
            </a:extLst>
          </p:cNvPr>
          <p:cNvSpPr/>
          <p:nvPr/>
        </p:nvSpPr>
        <p:spPr>
          <a:xfrm>
            <a:off x="1985685" y="4986697"/>
            <a:ext cx="2312894" cy="546846"/>
          </a:xfrm>
          <a:prstGeom prst="roundRect">
            <a:avLst/>
          </a:prstGeom>
          <a:solidFill>
            <a:srgbClr val="1C4587"/>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Added Pavement on Outer Radius</a:t>
            </a:r>
          </a:p>
        </p:txBody>
      </p:sp>
      <p:cxnSp>
        <p:nvCxnSpPr>
          <p:cNvPr id="7" name="Straight Arrow Connector 6">
            <a:extLst>
              <a:ext uri="{FF2B5EF4-FFF2-40B4-BE49-F238E27FC236}">
                <a16:creationId xmlns:a16="http://schemas.microsoft.com/office/drawing/2014/main" id="{63DB9444-813F-412C-A2C9-90E148E5CA1D}"/>
              </a:ext>
            </a:extLst>
          </p:cNvPr>
          <p:cNvCxnSpPr>
            <a:cxnSpLocks/>
          </p:cNvCxnSpPr>
          <p:nvPr/>
        </p:nvCxnSpPr>
        <p:spPr>
          <a:xfrm>
            <a:off x="4348853" y="5275384"/>
            <a:ext cx="843008" cy="150814"/>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7C47DEEA-13A3-4065-983D-01702C5AE0D4}"/>
              </a:ext>
            </a:extLst>
          </p:cNvPr>
          <p:cNvSpPr/>
          <p:nvPr/>
        </p:nvSpPr>
        <p:spPr>
          <a:xfrm>
            <a:off x="7983380" y="4199664"/>
            <a:ext cx="1853741" cy="546846"/>
          </a:xfrm>
          <a:prstGeom prst="roundRect">
            <a:avLst/>
          </a:prstGeom>
          <a:solidFill>
            <a:srgbClr val="1C4587"/>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Significantly Less Inner Pavement</a:t>
            </a:r>
          </a:p>
        </p:txBody>
      </p:sp>
      <p:cxnSp>
        <p:nvCxnSpPr>
          <p:cNvPr id="11" name="Straight Arrow Connector 10">
            <a:extLst>
              <a:ext uri="{FF2B5EF4-FFF2-40B4-BE49-F238E27FC236}">
                <a16:creationId xmlns:a16="http://schemas.microsoft.com/office/drawing/2014/main" id="{CB8878B1-E3FB-40C5-B202-462BAB11B8D1}"/>
              </a:ext>
            </a:extLst>
          </p:cNvPr>
          <p:cNvCxnSpPr>
            <a:cxnSpLocks/>
          </p:cNvCxnSpPr>
          <p:nvPr/>
        </p:nvCxnSpPr>
        <p:spPr>
          <a:xfrm flipH="1">
            <a:off x="6674951" y="4460876"/>
            <a:ext cx="1154189" cy="840155"/>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Rounded Corners 2">
            <a:extLst>
              <a:ext uri="{FF2B5EF4-FFF2-40B4-BE49-F238E27FC236}">
                <a16:creationId xmlns:a16="http://schemas.microsoft.com/office/drawing/2014/main" id="{DD5FB9CE-DDFD-4D29-BE49-956AA37F2AB3}"/>
              </a:ext>
            </a:extLst>
          </p:cNvPr>
          <p:cNvSpPr/>
          <p:nvPr/>
        </p:nvSpPr>
        <p:spPr>
          <a:xfrm>
            <a:off x="7980939" y="1603490"/>
            <a:ext cx="2011270" cy="824659"/>
          </a:xfrm>
          <a:prstGeom prst="roundRect">
            <a:avLst/>
          </a:prstGeom>
          <a:solidFill>
            <a:srgbClr val="1C4587"/>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11.5% Decrease in Pavement Areas</a:t>
            </a:r>
          </a:p>
        </p:txBody>
      </p:sp>
    </p:spTree>
    <p:extLst>
      <p:ext uri="{BB962C8B-B14F-4D97-AF65-F5344CB8AC3E}">
        <p14:creationId xmlns:p14="http://schemas.microsoft.com/office/powerpoint/2010/main" val="566257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picture containing chart&#10;&#10;Description automatically generated">
            <a:extLst>
              <a:ext uri="{FF2B5EF4-FFF2-40B4-BE49-F238E27FC236}">
                <a16:creationId xmlns:a16="http://schemas.microsoft.com/office/drawing/2014/main" id="{85134EC8-AEC3-4234-A345-FEDEBA2E1AE6}"/>
              </a:ext>
            </a:extLst>
          </p:cNvPr>
          <p:cNvPicPr>
            <a:picLocks noChangeAspect="1"/>
          </p:cNvPicPr>
          <p:nvPr/>
        </p:nvPicPr>
        <p:blipFill rotWithShape="1">
          <a:blip r:embed="rId3"/>
          <a:srcRect l="20524" t="3187" r="23472" b="570"/>
          <a:stretch/>
        </p:blipFill>
        <p:spPr>
          <a:xfrm>
            <a:off x="7431089" y="1372785"/>
            <a:ext cx="4146045" cy="51226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3" descr="Background pattern&#10;&#10;Description automatically generated">
            <a:extLst>
              <a:ext uri="{FF2B5EF4-FFF2-40B4-BE49-F238E27FC236}">
                <a16:creationId xmlns:a16="http://schemas.microsoft.com/office/drawing/2014/main" id="{FA47F862-2C67-4226-8E77-B83BE3FEB6D6}"/>
              </a:ext>
            </a:extLst>
          </p:cNvPr>
          <p:cNvPicPr>
            <a:picLocks noChangeAspect="1"/>
          </p:cNvPicPr>
          <p:nvPr/>
        </p:nvPicPr>
        <p:blipFill rotWithShape="1">
          <a:blip r:embed="rId4"/>
          <a:srcRect l="29302" r="-98" b="-155"/>
          <a:stretch/>
        </p:blipFill>
        <p:spPr>
          <a:xfrm>
            <a:off x="1602822" y="1372785"/>
            <a:ext cx="5718383" cy="51404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a:extLst>
              <a:ext uri="{FF2B5EF4-FFF2-40B4-BE49-F238E27FC236}">
                <a16:creationId xmlns:a16="http://schemas.microsoft.com/office/drawing/2014/main" id="{1BB886E8-CDC5-4B59-B824-BF89728BCC2E}"/>
              </a:ext>
            </a:extLst>
          </p:cNvPr>
          <p:cNvSpPr>
            <a:spLocks noGrp="1"/>
          </p:cNvSpPr>
          <p:nvPr>
            <p:ph type="title"/>
          </p:nvPr>
        </p:nvSpPr>
        <p:spPr>
          <a:xfrm>
            <a:off x="1602822" y="-265515"/>
            <a:ext cx="9760993" cy="1638300"/>
          </a:xfrm>
        </p:spPr>
        <p:txBody>
          <a:bodyPr>
            <a:normAutofit/>
          </a:bodyPr>
          <a:lstStyle/>
          <a:p>
            <a:r>
              <a:rPr lang="en-US" sz="4800">
                <a:latin typeface="Source Sans Pro Light"/>
                <a:ea typeface="Source Sans Pro Light"/>
              </a:rPr>
              <a:t>Changes to TDG 2B &amp; 3 Fillets</a:t>
            </a:r>
            <a:endParaRPr lang="en-US"/>
          </a:p>
        </p:txBody>
      </p:sp>
      <p:sp>
        <p:nvSpPr>
          <p:cNvPr id="9" name="Rectangle: Rounded Corners 8">
            <a:extLst>
              <a:ext uri="{FF2B5EF4-FFF2-40B4-BE49-F238E27FC236}">
                <a16:creationId xmlns:a16="http://schemas.microsoft.com/office/drawing/2014/main" id="{7C47DEEA-13A3-4065-983D-01702C5AE0D4}"/>
              </a:ext>
            </a:extLst>
          </p:cNvPr>
          <p:cNvSpPr/>
          <p:nvPr/>
        </p:nvSpPr>
        <p:spPr>
          <a:xfrm>
            <a:off x="5102068" y="3469414"/>
            <a:ext cx="1853741" cy="546846"/>
          </a:xfrm>
          <a:prstGeom prst="roundRect">
            <a:avLst/>
          </a:prstGeom>
          <a:solidFill>
            <a:srgbClr val="1C4587"/>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Very Minor Adjustments</a:t>
            </a:r>
            <a:endParaRPr lang="en-US"/>
          </a:p>
        </p:txBody>
      </p:sp>
      <p:cxnSp>
        <p:nvCxnSpPr>
          <p:cNvPr id="11" name="Straight Arrow Connector 10">
            <a:extLst>
              <a:ext uri="{FF2B5EF4-FFF2-40B4-BE49-F238E27FC236}">
                <a16:creationId xmlns:a16="http://schemas.microsoft.com/office/drawing/2014/main" id="{CB8878B1-E3FB-40C5-B202-462BAB11B8D1}"/>
              </a:ext>
            </a:extLst>
          </p:cNvPr>
          <p:cNvCxnSpPr>
            <a:cxnSpLocks/>
          </p:cNvCxnSpPr>
          <p:nvPr/>
        </p:nvCxnSpPr>
        <p:spPr>
          <a:xfrm flipH="1">
            <a:off x="3761889" y="4071938"/>
            <a:ext cx="1400251" cy="1514842"/>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A9B623C6-EA4B-45C3-A16E-987C0DD08426}"/>
              </a:ext>
            </a:extLst>
          </p:cNvPr>
          <p:cNvCxnSpPr>
            <a:cxnSpLocks/>
          </p:cNvCxnSpPr>
          <p:nvPr/>
        </p:nvCxnSpPr>
        <p:spPr>
          <a:xfrm>
            <a:off x="7018295" y="3749553"/>
            <a:ext cx="1295445" cy="539753"/>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Rounded Corners 2">
            <a:extLst>
              <a:ext uri="{FF2B5EF4-FFF2-40B4-BE49-F238E27FC236}">
                <a16:creationId xmlns:a16="http://schemas.microsoft.com/office/drawing/2014/main" id="{3368FB1E-814E-4506-B9A2-F2FE76FADDE5}"/>
              </a:ext>
            </a:extLst>
          </p:cNvPr>
          <p:cNvSpPr/>
          <p:nvPr/>
        </p:nvSpPr>
        <p:spPr>
          <a:xfrm>
            <a:off x="4607502" y="1651115"/>
            <a:ext cx="2336707" cy="864346"/>
          </a:xfrm>
          <a:prstGeom prst="roundRect">
            <a:avLst/>
          </a:prstGeom>
          <a:solidFill>
            <a:srgbClr val="1C4587"/>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TDG 2B</a:t>
            </a:r>
          </a:p>
          <a:p>
            <a:pPr algn="ctr"/>
            <a:r>
              <a:rPr lang="en-US">
                <a:cs typeface="Calibri"/>
              </a:rPr>
              <a:t>Essentially No Change in Pavement Areas</a:t>
            </a:r>
            <a:endParaRPr lang="en-US"/>
          </a:p>
        </p:txBody>
      </p:sp>
      <p:sp>
        <p:nvSpPr>
          <p:cNvPr id="10" name="Rectangle: Rounded Corners 9">
            <a:extLst>
              <a:ext uri="{FF2B5EF4-FFF2-40B4-BE49-F238E27FC236}">
                <a16:creationId xmlns:a16="http://schemas.microsoft.com/office/drawing/2014/main" id="{78BAA204-0F00-43B6-A735-1F2EDB33AC4F}"/>
              </a:ext>
            </a:extLst>
          </p:cNvPr>
          <p:cNvSpPr/>
          <p:nvPr/>
        </p:nvSpPr>
        <p:spPr>
          <a:xfrm>
            <a:off x="9441440" y="1651115"/>
            <a:ext cx="1828707" cy="1181846"/>
          </a:xfrm>
          <a:prstGeom prst="roundRect">
            <a:avLst/>
          </a:prstGeom>
          <a:solidFill>
            <a:srgbClr val="1C4587"/>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TDG 3</a:t>
            </a:r>
          </a:p>
          <a:p>
            <a:pPr algn="ctr"/>
            <a:r>
              <a:rPr lang="en-US">
                <a:cs typeface="Calibri"/>
              </a:rPr>
              <a:t>Essentially No Change in Pavement Areas</a:t>
            </a:r>
            <a:endParaRPr lang="en-US"/>
          </a:p>
        </p:txBody>
      </p:sp>
    </p:spTree>
    <p:extLst>
      <p:ext uri="{BB962C8B-B14F-4D97-AF65-F5344CB8AC3E}">
        <p14:creationId xmlns:p14="http://schemas.microsoft.com/office/powerpoint/2010/main" val="1597126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D964CD-0A59-4F31-A127-D7058CEBB08F}"/>
              </a:ext>
            </a:extLst>
          </p:cNvPr>
          <p:cNvSpPr>
            <a:spLocks noGrp="1"/>
          </p:cNvSpPr>
          <p:nvPr>
            <p:ph type="title"/>
          </p:nvPr>
        </p:nvSpPr>
        <p:spPr>
          <a:xfrm>
            <a:off x="1200150" y="1803074"/>
            <a:ext cx="9051208" cy="4005656"/>
          </a:xfrm>
        </p:spPr>
        <p:txBody>
          <a:bodyPr>
            <a:normAutofit fontScale="90000"/>
          </a:bodyPr>
          <a:lstStyle/>
          <a:p>
            <a:pPr algn="ctr"/>
            <a:r>
              <a:rPr lang="en-US" sz="5400" dirty="0">
                <a:latin typeface="Source Sans Pro Light"/>
              </a:rPr>
              <a:t>South Dakota Airport Conference</a:t>
            </a:r>
            <a:br>
              <a:rPr lang="en-US" sz="6600" dirty="0"/>
            </a:br>
            <a:r>
              <a:rPr lang="en-US" sz="4800" dirty="0">
                <a:latin typeface="Source Sans Pro Light"/>
                <a:ea typeface="Source Sans Pro Light"/>
              </a:rPr>
              <a:t>Design Standard Update </a:t>
            </a:r>
            <a:br>
              <a:rPr lang="en-US" sz="4800" dirty="0">
                <a:latin typeface="Source Sans Pro Light"/>
                <a:ea typeface="Source Sans Pro Light"/>
              </a:rPr>
            </a:br>
            <a:r>
              <a:rPr lang="en-US" sz="4400" dirty="0">
                <a:latin typeface="Source Sans Pro Light"/>
                <a:ea typeface="Source Sans Pro Light"/>
              </a:rPr>
              <a:t>AC 150/5300-13B</a:t>
            </a:r>
            <a:br>
              <a:rPr lang="en-US" sz="4800" dirty="0">
                <a:latin typeface="Source Sans Pro Light"/>
                <a:ea typeface="Source Sans Pro Light"/>
              </a:rPr>
            </a:br>
            <a:endParaRPr lang="en-US" sz="4800" dirty="0">
              <a:ea typeface="Source Sans Pro Light"/>
            </a:endParaRPr>
          </a:p>
        </p:txBody>
      </p:sp>
      <p:sp>
        <p:nvSpPr>
          <p:cNvPr id="4" name="Text Placeholder 3">
            <a:extLst>
              <a:ext uri="{FF2B5EF4-FFF2-40B4-BE49-F238E27FC236}">
                <a16:creationId xmlns:a16="http://schemas.microsoft.com/office/drawing/2014/main" id="{BD33E90A-C7D1-4C86-A93D-183DFA62DEA8}"/>
              </a:ext>
            </a:extLst>
          </p:cNvPr>
          <p:cNvSpPr>
            <a:spLocks noGrp="1"/>
          </p:cNvSpPr>
          <p:nvPr>
            <p:ph type="body" sz="quarter" idx="10"/>
          </p:nvPr>
        </p:nvSpPr>
        <p:spPr>
          <a:xfrm>
            <a:off x="1200150" y="6108763"/>
            <a:ext cx="10257842" cy="385762"/>
          </a:xfrm>
        </p:spPr>
        <p:txBody>
          <a:bodyPr vert="horz" lIns="91440" tIns="45720" rIns="91440" bIns="45720" rtlCol="0" anchor="t">
            <a:noAutofit/>
          </a:bodyPr>
          <a:lstStyle/>
          <a:p>
            <a:r>
              <a:rPr lang="en-US" dirty="0"/>
              <a:t>Rod Senn &amp; Travis Hirschey— April 2022</a:t>
            </a:r>
          </a:p>
        </p:txBody>
      </p:sp>
      <p:pic>
        <p:nvPicPr>
          <p:cNvPr id="5" name="Picture 4" descr="Icon&#10;&#10;Description automatically generated">
            <a:extLst>
              <a:ext uri="{FF2B5EF4-FFF2-40B4-BE49-F238E27FC236}">
                <a16:creationId xmlns:a16="http://schemas.microsoft.com/office/drawing/2014/main" id="{72D4015E-7C88-4097-9F3F-1D2AC19B24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840" y="887343"/>
            <a:ext cx="402337" cy="4759462"/>
          </a:xfrm>
          <a:prstGeom prst="rect">
            <a:avLst/>
          </a:prstGeom>
        </p:spPr>
      </p:pic>
    </p:spTree>
    <p:extLst>
      <p:ext uri="{BB962C8B-B14F-4D97-AF65-F5344CB8AC3E}">
        <p14:creationId xmlns:p14="http://schemas.microsoft.com/office/powerpoint/2010/main" val="27840795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886E8-CDC5-4B59-B824-BF89728BCC2E}"/>
              </a:ext>
            </a:extLst>
          </p:cNvPr>
          <p:cNvSpPr>
            <a:spLocks noGrp="1"/>
          </p:cNvSpPr>
          <p:nvPr>
            <p:ph type="title"/>
          </p:nvPr>
        </p:nvSpPr>
        <p:spPr>
          <a:xfrm>
            <a:off x="1890762" y="-220151"/>
            <a:ext cx="9760993" cy="1638300"/>
          </a:xfrm>
        </p:spPr>
        <p:txBody>
          <a:bodyPr>
            <a:normAutofit/>
          </a:bodyPr>
          <a:lstStyle/>
          <a:p>
            <a:r>
              <a:rPr lang="en-US" sz="3600"/>
              <a:t>Changes to Taxiway &amp; </a:t>
            </a:r>
            <a:r>
              <a:rPr lang="en-US" sz="3600" err="1"/>
              <a:t>Taxilane</a:t>
            </a:r>
            <a:r>
              <a:rPr lang="en-US" sz="3600"/>
              <a:t> Design Standards</a:t>
            </a:r>
          </a:p>
        </p:txBody>
      </p:sp>
      <p:graphicFrame>
        <p:nvGraphicFramePr>
          <p:cNvPr id="5" name="Table 4">
            <a:extLst>
              <a:ext uri="{FF2B5EF4-FFF2-40B4-BE49-F238E27FC236}">
                <a16:creationId xmlns:a16="http://schemas.microsoft.com/office/drawing/2014/main" id="{6FF1236D-B674-4407-B001-26264BFA7EC4}"/>
              </a:ext>
            </a:extLst>
          </p:cNvPr>
          <p:cNvGraphicFramePr>
            <a:graphicFrameLocks noGrp="1"/>
          </p:cNvGraphicFramePr>
          <p:nvPr>
            <p:extLst>
              <p:ext uri="{D42A27DB-BD31-4B8C-83A1-F6EECF244321}">
                <p14:modId xmlns:p14="http://schemas.microsoft.com/office/powerpoint/2010/main" val="1497085900"/>
              </p:ext>
            </p:extLst>
          </p:nvPr>
        </p:nvGraphicFramePr>
        <p:xfrm>
          <a:off x="1890762" y="1781586"/>
          <a:ext cx="9760984" cy="4694630"/>
        </p:xfrm>
        <a:graphic>
          <a:graphicData uri="http://schemas.openxmlformats.org/drawingml/2006/table">
            <a:tbl>
              <a:tblPr>
                <a:tableStyleId>{9D7B26C5-4107-4FEC-AEDC-1716B250A1EF}</a:tableStyleId>
              </a:tblPr>
              <a:tblGrid>
                <a:gridCol w="3357424">
                  <a:extLst>
                    <a:ext uri="{9D8B030D-6E8A-4147-A177-3AD203B41FA5}">
                      <a16:colId xmlns:a16="http://schemas.microsoft.com/office/drawing/2014/main" val="844579258"/>
                    </a:ext>
                  </a:extLst>
                </a:gridCol>
                <a:gridCol w="1067260">
                  <a:extLst>
                    <a:ext uri="{9D8B030D-6E8A-4147-A177-3AD203B41FA5}">
                      <a16:colId xmlns:a16="http://schemas.microsoft.com/office/drawing/2014/main" val="3133196868"/>
                    </a:ext>
                  </a:extLst>
                </a:gridCol>
                <a:gridCol w="1067260">
                  <a:extLst>
                    <a:ext uri="{9D8B030D-6E8A-4147-A177-3AD203B41FA5}">
                      <a16:colId xmlns:a16="http://schemas.microsoft.com/office/drawing/2014/main" val="555703732"/>
                    </a:ext>
                  </a:extLst>
                </a:gridCol>
                <a:gridCol w="1067260">
                  <a:extLst>
                    <a:ext uri="{9D8B030D-6E8A-4147-A177-3AD203B41FA5}">
                      <a16:colId xmlns:a16="http://schemas.microsoft.com/office/drawing/2014/main" val="1204090233"/>
                    </a:ext>
                  </a:extLst>
                </a:gridCol>
                <a:gridCol w="1067260">
                  <a:extLst>
                    <a:ext uri="{9D8B030D-6E8A-4147-A177-3AD203B41FA5}">
                      <a16:colId xmlns:a16="http://schemas.microsoft.com/office/drawing/2014/main" val="2761239980"/>
                    </a:ext>
                  </a:extLst>
                </a:gridCol>
                <a:gridCol w="1067260">
                  <a:extLst>
                    <a:ext uri="{9D8B030D-6E8A-4147-A177-3AD203B41FA5}">
                      <a16:colId xmlns:a16="http://schemas.microsoft.com/office/drawing/2014/main" val="2853395007"/>
                    </a:ext>
                  </a:extLst>
                </a:gridCol>
                <a:gridCol w="1067260">
                  <a:extLst>
                    <a:ext uri="{9D8B030D-6E8A-4147-A177-3AD203B41FA5}">
                      <a16:colId xmlns:a16="http://schemas.microsoft.com/office/drawing/2014/main" val="3710279044"/>
                    </a:ext>
                  </a:extLst>
                </a:gridCol>
              </a:tblGrid>
              <a:tr h="335331">
                <a:tc>
                  <a:txBody>
                    <a:bodyPr/>
                    <a:lstStyle/>
                    <a:p>
                      <a:pPr algn="l" fontAlgn="b"/>
                      <a:endParaRPr lang="en-US" sz="2000" b="0" i="0" u="none" strike="noStrike">
                        <a:solidFill>
                          <a:srgbClr val="000000"/>
                        </a:solidFill>
                        <a:effectLst/>
                        <a:latin typeface="Calibri" panose="020F0502020204030204" pitchFamily="34" charset="0"/>
                      </a:endParaRPr>
                    </a:p>
                  </a:txBody>
                  <a:tcPr marL="9525" marR="9525" marT="9525" marB="0" anchor="b"/>
                </a:tc>
                <a:tc gridSpan="6">
                  <a:txBody>
                    <a:bodyPr/>
                    <a:lstStyle/>
                    <a:p>
                      <a:pPr algn="ctr" fontAlgn="b"/>
                      <a:r>
                        <a:rPr lang="en-US" sz="2000" u="none" strike="noStrike" dirty="0">
                          <a:effectLst/>
                        </a:rPr>
                        <a:t>Airport Design Group</a:t>
                      </a:r>
                      <a:endParaRPr lang="en-US" sz="2000" b="0" i="0" u="none" strike="noStrike" dirty="0">
                        <a:solidFill>
                          <a:srgbClr val="000000"/>
                        </a:solidFill>
                        <a:effectLst/>
                        <a:latin typeface="Calibri" panose="020F0502020204030204" pitchFamily="34" charset="0"/>
                      </a:endParaRPr>
                    </a:p>
                  </a:txBody>
                  <a:tcPr marL="9525" marR="9525" marT="9525" marB="0" anchor="b">
                    <a:lnB w="12700">
                      <a:solidFill>
                        <a:schemeClr val="tx1"/>
                      </a:solid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47246364"/>
                  </a:ext>
                </a:extLst>
              </a:tr>
              <a:tr h="335331">
                <a:tc>
                  <a:txBody>
                    <a:bodyPr/>
                    <a:lstStyle/>
                    <a:p>
                      <a:pPr algn="l" fontAlgn="b"/>
                      <a:endParaRPr lang="en-US" sz="2000" b="0" i="0" u="none" strike="noStrike">
                        <a:solidFill>
                          <a:srgbClr val="000000"/>
                        </a:solidFill>
                        <a:effectLst/>
                        <a:latin typeface="Calibri" panose="020F0502020204030204" pitchFamily="34" charset="0"/>
                      </a:endParaRPr>
                    </a:p>
                  </a:txBody>
                  <a:tcPr marL="9525" marR="9525" marT="9525" marB="0" anchor="b">
                    <a:lnR w="12700">
                      <a:solidFill>
                        <a:schemeClr val="tx1"/>
                      </a:solidFill>
                    </a:lnR>
                    <a:lnB w="12700">
                      <a:solidFill>
                        <a:schemeClr val="tx1"/>
                      </a:solidFill>
                    </a:lnB>
                  </a:tcPr>
                </a:tc>
                <a:tc>
                  <a:txBody>
                    <a:bodyPr/>
                    <a:lstStyle/>
                    <a:p>
                      <a:pPr algn="ctr" fontAlgn="b"/>
                      <a:r>
                        <a:rPr lang="en-US" sz="2000" u="none" strike="noStrike" dirty="0">
                          <a:effectLst/>
                        </a:rPr>
                        <a:t>I</a:t>
                      </a:r>
                      <a:endParaRPr lang="en-US" sz="2000" b="0" i="0" u="none" strike="noStrike" dirty="0">
                        <a:solidFill>
                          <a:srgbClr val="000000"/>
                        </a:solidFill>
                        <a:effectLst/>
                        <a:latin typeface="Calibri" panose="020F0502020204030204" pitchFamily="34" charset="0"/>
                      </a:endParaRPr>
                    </a:p>
                  </a:txBody>
                  <a:tcPr marL="9525" marR="9525" marT="9525" marB="0" anchor="b">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fontAlgn="b"/>
                      <a:r>
                        <a:rPr lang="en-US" sz="2000" u="none" strike="noStrike" dirty="0">
                          <a:effectLst/>
                        </a:rPr>
                        <a:t>II</a:t>
                      </a:r>
                      <a:endParaRPr lang="en-US" sz="2000" b="0" i="0" u="none" strike="noStrike" dirty="0">
                        <a:solidFill>
                          <a:srgbClr val="000000"/>
                        </a:solidFill>
                        <a:effectLst/>
                        <a:latin typeface="Calibri" panose="020F0502020204030204" pitchFamily="34" charset="0"/>
                      </a:endParaRPr>
                    </a:p>
                  </a:txBody>
                  <a:tcPr marL="9525" marR="9525" marT="9525" marB="0" anchor="b">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fontAlgn="b"/>
                      <a:r>
                        <a:rPr lang="en-US" sz="2000" u="none" strike="noStrike" dirty="0">
                          <a:effectLst/>
                        </a:rPr>
                        <a:t>III</a:t>
                      </a:r>
                      <a:endParaRPr lang="en-US" sz="2000" b="0" i="0" u="none" strike="noStrike" dirty="0">
                        <a:solidFill>
                          <a:srgbClr val="000000"/>
                        </a:solidFill>
                        <a:effectLst/>
                        <a:latin typeface="Calibri" panose="020F0502020204030204" pitchFamily="34" charset="0"/>
                      </a:endParaRPr>
                    </a:p>
                  </a:txBody>
                  <a:tcPr marL="9525" marR="9525" marT="9525" marB="0" anchor="b">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fontAlgn="b"/>
                      <a:r>
                        <a:rPr lang="en-US" sz="2000" u="none" strike="noStrike" dirty="0">
                          <a:effectLst/>
                        </a:rPr>
                        <a:t>IV</a:t>
                      </a:r>
                      <a:endParaRPr lang="en-US" sz="2000" b="0" i="0" u="none" strike="noStrike" dirty="0">
                        <a:solidFill>
                          <a:srgbClr val="000000"/>
                        </a:solidFill>
                        <a:effectLst/>
                        <a:latin typeface="Calibri" panose="020F0502020204030204" pitchFamily="34" charset="0"/>
                      </a:endParaRPr>
                    </a:p>
                  </a:txBody>
                  <a:tcPr marL="9525" marR="9525" marT="9525" marB="0" anchor="b">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fontAlgn="b"/>
                      <a:r>
                        <a:rPr lang="en-US" sz="2000" u="none" strike="noStrike" dirty="0">
                          <a:effectLst/>
                        </a:rPr>
                        <a:t>V</a:t>
                      </a:r>
                      <a:endParaRPr lang="en-US" sz="2000" b="0" i="0" u="none" strike="noStrike" dirty="0">
                        <a:solidFill>
                          <a:srgbClr val="000000"/>
                        </a:solidFill>
                        <a:effectLst/>
                        <a:latin typeface="Calibri" panose="020F0502020204030204" pitchFamily="34" charset="0"/>
                      </a:endParaRPr>
                    </a:p>
                  </a:txBody>
                  <a:tcPr marL="9525" marR="9525" marT="9525" marB="0" anchor="b">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fontAlgn="b"/>
                      <a:r>
                        <a:rPr lang="en-US" sz="2000" u="none" strike="noStrike" dirty="0">
                          <a:effectLst/>
                        </a:rPr>
                        <a:t>VI</a:t>
                      </a:r>
                      <a:endParaRPr lang="en-US" sz="2000" b="0" i="0" u="none" strike="noStrike" dirty="0">
                        <a:solidFill>
                          <a:srgbClr val="000000"/>
                        </a:solidFill>
                        <a:effectLst/>
                        <a:latin typeface="Calibri" panose="020F0502020204030204" pitchFamily="34" charset="0"/>
                      </a:endParaRPr>
                    </a:p>
                  </a:txBody>
                  <a:tcPr marL="9525" marR="9525" marT="9525" marB="0" anchor="b">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4199135934"/>
                  </a:ext>
                </a:extLst>
              </a:tr>
              <a:tr h="335331">
                <a:tc>
                  <a:txBody>
                    <a:bodyPr/>
                    <a:lstStyle/>
                    <a:p>
                      <a:pPr algn="l" fontAlgn="b"/>
                      <a:r>
                        <a:rPr lang="en-US" sz="2000" u="none" strike="noStrike" dirty="0">
                          <a:effectLst/>
                        </a:rPr>
                        <a:t>TSA</a:t>
                      </a:r>
                      <a:endParaRPr lang="en-US" sz="2000" b="0" i="0" u="none" strike="noStrike" dirty="0">
                        <a:solidFill>
                          <a:srgbClr val="000000"/>
                        </a:solidFill>
                        <a:effectLst/>
                        <a:latin typeface="Calibri" panose="020F0502020204030204" pitchFamily="34" charset="0"/>
                      </a:endParaRPr>
                    </a:p>
                  </a:txBody>
                  <a:tcPr marL="9525" marR="9525" marT="9525" marB="0" anchor="b">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fontAlgn="b"/>
                      <a:r>
                        <a:rPr lang="en-US" sz="2000" u="none" strike="noStrike" dirty="0">
                          <a:effectLst/>
                        </a:rPr>
                        <a:t>0</a:t>
                      </a:r>
                      <a:endParaRPr lang="en-US" sz="2000" b="0" i="0" u="none" strike="noStrike" dirty="0">
                        <a:solidFill>
                          <a:srgbClr val="000000"/>
                        </a:solidFill>
                        <a:effectLst/>
                        <a:latin typeface="Calibri" panose="020F0502020204030204" pitchFamily="34" charset="0"/>
                      </a:endParaRPr>
                    </a:p>
                  </a:txBody>
                  <a:tcPr marL="9525" marR="9525" marT="9525" marB="0" anchor="b">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fontAlgn="b"/>
                      <a:r>
                        <a:rPr lang="en-US" sz="2000" u="none" strike="noStrike" dirty="0">
                          <a:effectLst/>
                        </a:rPr>
                        <a:t>0</a:t>
                      </a:r>
                      <a:endParaRPr lang="en-US" sz="2000" b="0" i="0" u="none" strike="noStrike" dirty="0">
                        <a:solidFill>
                          <a:srgbClr val="000000"/>
                        </a:solidFill>
                        <a:effectLst/>
                        <a:latin typeface="Calibri" panose="020F0502020204030204" pitchFamily="34" charset="0"/>
                      </a:endParaRPr>
                    </a:p>
                  </a:txBody>
                  <a:tcPr marL="9525" marR="9525" marT="9525" marB="0" anchor="b">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fontAlgn="b"/>
                      <a:r>
                        <a:rPr lang="en-US" sz="2000" u="none" strike="noStrike" dirty="0">
                          <a:effectLst/>
                        </a:rPr>
                        <a:t>0</a:t>
                      </a:r>
                      <a:endParaRPr lang="en-US" sz="2000" b="0" i="0" u="none" strike="noStrike" dirty="0">
                        <a:solidFill>
                          <a:srgbClr val="000000"/>
                        </a:solidFill>
                        <a:effectLst/>
                        <a:latin typeface="Calibri" panose="020F0502020204030204" pitchFamily="34" charset="0"/>
                      </a:endParaRPr>
                    </a:p>
                  </a:txBody>
                  <a:tcPr marL="9525" marR="9525" marT="9525" marB="0" anchor="b">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fontAlgn="b"/>
                      <a:r>
                        <a:rPr lang="en-US" sz="2000" u="none" strike="noStrike" dirty="0">
                          <a:effectLst/>
                        </a:rPr>
                        <a:t>0</a:t>
                      </a:r>
                      <a:endParaRPr lang="en-US" sz="2000" b="0" i="0" u="none" strike="noStrike" dirty="0">
                        <a:solidFill>
                          <a:srgbClr val="000000"/>
                        </a:solidFill>
                        <a:effectLst/>
                        <a:latin typeface="Calibri" panose="020F0502020204030204" pitchFamily="34" charset="0"/>
                      </a:endParaRPr>
                    </a:p>
                  </a:txBody>
                  <a:tcPr marL="9525" marR="9525" marT="9525" marB="0" anchor="b">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fontAlgn="b"/>
                      <a:r>
                        <a:rPr lang="en-US" sz="2000" u="none" strike="noStrike" dirty="0">
                          <a:effectLst/>
                        </a:rPr>
                        <a:t>0</a:t>
                      </a:r>
                      <a:endParaRPr lang="en-US" sz="2000" b="0" i="0" u="none" strike="noStrike" dirty="0">
                        <a:solidFill>
                          <a:srgbClr val="000000"/>
                        </a:solidFill>
                        <a:effectLst/>
                        <a:latin typeface="Calibri" panose="020F0502020204030204" pitchFamily="34" charset="0"/>
                      </a:endParaRPr>
                    </a:p>
                  </a:txBody>
                  <a:tcPr marL="9525" marR="9525" marT="9525" marB="0" anchor="b">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fontAlgn="b"/>
                      <a:r>
                        <a:rPr lang="en-US" sz="2000" u="none" strike="noStrike" dirty="0">
                          <a:effectLst/>
                        </a:rPr>
                        <a:t>0</a:t>
                      </a:r>
                      <a:endParaRPr lang="en-US" sz="2000" b="0" i="0" u="none" strike="noStrike" dirty="0">
                        <a:solidFill>
                          <a:srgbClr val="000000"/>
                        </a:solidFill>
                        <a:effectLst/>
                        <a:latin typeface="Calibri" panose="020F0502020204030204" pitchFamily="34" charset="0"/>
                      </a:endParaRPr>
                    </a:p>
                  </a:txBody>
                  <a:tcPr marL="9525" marR="9525" marT="9525" marB="0" anchor="b">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479165320"/>
                  </a:ext>
                </a:extLst>
              </a:tr>
              <a:tr h="335331">
                <a:tc>
                  <a:txBody>
                    <a:bodyPr/>
                    <a:lstStyle/>
                    <a:p>
                      <a:pPr algn="l" fontAlgn="b"/>
                      <a:r>
                        <a:rPr lang="en-US" sz="2000" u="none" strike="noStrike" dirty="0">
                          <a:effectLst/>
                        </a:rPr>
                        <a:t>Taxiway OFA</a:t>
                      </a:r>
                      <a:endParaRPr lang="en-US" sz="2000" b="0" i="0" u="none" strike="noStrike" dirty="0">
                        <a:solidFill>
                          <a:srgbClr val="000000"/>
                        </a:solidFill>
                        <a:effectLst/>
                        <a:latin typeface="Calibri" panose="020F0502020204030204" pitchFamily="34" charset="0"/>
                      </a:endParaRPr>
                    </a:p>
                  </a:txBody>
                  <a:tcPr marL="9525" marR="9525" marT="9525" marB="0" anchor="b">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fontAlgn="b"/>
                      <a:r>
                        <a:rPr lang="en-US" sz="2000" u="none" strike="noStrike" dirty="0">
                          <a:effectLst/>
                        </a:rPr>
                        <a:t>0</a:t>
                      </a:r>
                      <a:endParaRPr lang="en-US" sz="2000" b="0" i="0" u="none" strike="noStrike" dirty="0">
                        <a:solidFill>
                          <a:srgbClr val="000000"/>
                        </a:solidFill>
                        <a:effectLst/>
                        <a:latin typeface="Calibri" panose="020F0502020204030204" pitchFamily="34" charset="0"/>
                      </a:endParaRPr>
                    </a:p>
                  </a:txBody>
                  <a:tcPr marL="9525" marR="9525" marT="9525" marB="0" anchor="b">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fontAlgn="b"/>
                      <a:r>
                        <a:rPr lang="en-US" sz="2000" u="none" strike="noStrike" dirty="0">
                          <a:effectLst/>
                        </a:rPr>
                        <a:t>-7</a:t>
                      </a:r>
                      <a:endParaRPr lang="en-US" sz="2000" b="0" i="0" u="none" strike="noStrike" dirty="0">
                        <a:solidFill>
                          <a:srgbClr val="000000"/>
                        </a:solidFill>
                        <a:effectLst/>
                        <a:latin typeface="Calibri" panose="020F0502020204030204" pitchFamily="34" charset="0"/>
                      </a:endParaRPr>
                    </a:p>
                  </a:txBody>
                  <a:tcPr marL="9525" marR="9525" marT="9525" marB="0" anchor="b">
                    <a:lnL w="12700">
                      <a:solidFill>
                        <a:schemeClr val="tx1"/>
                      </a:solidFill>
                    </a:lnL>
                    <a:lnR w="12700">
                      <a:solidFill>
                        <a:schemeClr val="tx1"/>
                      </a:solidFill>
                    </a:lnR>
                    <a:lnT w="12700">
                      <a:solidFill>
                        <a:schemeClr val="tx1"/>
                      </a:solidFill>
                    </a:lnT>
                    <a:lnB w="12700">
                      <a:solidFill>
                        <a:schemeClr val="tx1"/>
                      </a:solidFill>
                    </a:lnB>
                    <a:solidFill>
                      <a:schemeClr val="accent3">
                        <a:lumMod val="40000"/>
                        <a:lumOff val="60000"/>
                      </a:schemeClr>
                    </a:solidFill>
                  </a:tcPr>
                </a:tc>
                <a:tc>
                  <a:txBody>
                    <a:bodyPr/>
                    <a:lstStyle/>
                    <a:p>
                      <a:pPr algn="ctr" fontAlgn="b"/>
                      <a:r>
                        <a:rPr lang="en-US" sz="2000" u="none" strike="noStrike" dirty="0">
                          <a:effectLst/>
                        </a:rPr>
                        <a:t>-15</a:t>
                      </a:r>
                      <a:endParaRPr lang="en-US" sz="2000" b="0" i="0" u="none" strike="noStrike" dirty="0">
                        <a:solidFill>
                          <a:srgbClr val="000000"/>
                        </a:solidFill>
                        <a:effectLst/>
                        <a:latin typeface="Calibri" panose="020F0502020204030204" pitchFamily="34" charset="0"/>
                      </a:endParaRPr>
                    </a:p>
                  </a:txBody>
                  <a:tcPr marL="9525" marR="9525" marT="9525" marB="0" anchor="b">
                    <a:lnL w="12700">
                      <a:solidFill>
                        <a:schemeClr val="tx1"/>
                      </a:solidFill>
                    </a:lnL>
                    <a:lnR w="12700">
                      <a:solidFill>
                        <a:schemeClr val="tx1"/>
                      </a:solidFill>
                    </a:lnR>
                    <a:lnT w="12700">
                      <a:solidFill>
                        <a:schemeClr val="tx1"/>
                      </a:solidFill>
                    </a:lnT>
                    <a:lnB w="12700">
                      <a:solidFill>
                        <a:schemeClr val="tx1"/>
                      </a:solidFill>
                    </a:lnB>
                    <a:solidFill>
                      <a:schemeClr val="accent3">
                        <a:lumMod val="40000"/>
                        <a:lumOff val="60000"/>
                      </a:schemeClr>
                    </a:solidFill>
                  </a:tcPr>
                </a:tc>
                <a:tc>
                  <a:txBody>
                    <a:bodyPr/>
                    <a:lstStyle/>
                    <a:p>
                      <a:pPr algn="ctr" fontAlgn="b"/>
                      <a:r>
                        <a:rPr lang="en-US" sz="2000" u="none" strike="noStrike" dirty="0">
                          <a:effectLst/>
                        </a:rPr>
                        <a:t>-16</a:t>
                      </a:r>
                      <a:endParaRPr lang="en-US" sz="2000" b="0" i="0" u="none" strike="noStrike" dirty="0">
                        <a:solidFill>
                          <a:srgbClr val="000000"/>
                        </a:solidFill>
                        <a:effectLst/>
                        <a:latin typeface="Calibri" panose="020F0502020204030204" pitchFamily="34" charset="0"/>
                      </a:endParaRPr>
                    </a:p>
                  </a:txBody>
                  <a:tcPr marL="9525" marR="9525" marT="9525" marB="0" anchor="b">
                    <a:lnL w="12700">
                      <a:solidFill>
                        <a:schemeClr val="tx1"/>
                      </a:solidFill>
                    </a:lnL>
                    <a:lnR w="12700">
                      <a:solidFill>
                        <a:schemeClr val="tx1"/>
                      </a:solidFill>
                    </a:lnR>
                    <a:lnT w="12700">
                      <a:solidFill>
                        <a:schemeClr val="tx1"/>
                      </a:solidFill>
                    </a:lnT>
                    <a:lnB w="12700">
                      <a:solidFill>
                        <a:schemeClr val="tx1"/>
                      </a:solidFill>
                    </a:lnB>
                    <a:solidFill>
                      <a:schemeClr val="accent3">
                        <a:lumMod val="40000"/>
                        <a:lumOff val="60000"/>
                      </a:schemeClr>
                    </a:solidFill>
                  </a:tcPr>
                </a:tc>
                <a:tc>
                  <a:txBody>
                    <a:bodyPr/>
                    <a:lstStyle/>
                    <a:p>
                      <a:pPr algn="ctr" fontAlgn="b"/>
                      <a:r>
                        <a:rPr lang="en-US" sz="2000" u="none" strike="noStrike" dirty="0">
                          <a:effectLst/>
                        </a:rPr>
                        <a:t>-35</a:t>
                      </a:r>
                      <a:endParaRPr lang="en-US" sz="2000" b="0" i="0" u="none" strike="noStrike" dirty="0">
                        <a:solidFill>
                          <a:srgbClr val="000000"/>
                        </a:solidFill>
                        <a:effectLst/>
                        <a:latin typeface="Calibri" panose="020F0502020204030204" pitchFamily="34" charset="0"/>
                      </a:endParaRPr>
                    </a:p>
                  </a:txBody>
                  <a:tcPr marL="9525" marR="9525" marT="9525" marB="0" anchor="b">
                    <a:lnL w="12700">
                      <a:solidFill>
                        <a:schemeClr val="tx1"/>
                      </a:solidFill>
                    </a:lnL>
                    <a:lnR w="12700">
                      <a:solidFill>
                        <a:schemeClr val="tx1"/>
                      </a:solidFill>
                    </a:lnR>
                    <a:lnT w="12700">
                      <a:solidFill>
                        <a:schemeClr val="tx1"/>
                      </a:solidFill>
                    </a:lnT>
                    <a:lnB w="12700">
                      <a:solidFill>
                        <a:schemeClr val="tx1"/>
                      </a:solidFill>
                    </a:lnB>
                    <a:solidFill>
                      <a:schemeClr val="accent3">
                        <a:lumMod val="40000"/>
                        <a:lumOff val="60000"/>
                      </a:schemeClr>
                    </a:solidFill>
                  </a:tcPr>
                </a:tc>
                <a:tc>
                  <a:txBody>
                    <a:bodyPr/>
                    <a:lstStyle/>
                    <a:p>
                      <a:pPr algn="ctr" fontAlgn="b"/>
                      <a:r>
                        <a:rPr lang="en-US" sz="2000" u="none" strike="noStrike" dirty="0">
                          <a:effectLst/>
                        </a:rPr>
                        <a:t>-51</a:t>
                      </a:r>
                      <a:endParaRPr lang="en-US" sz="2000" b="0" i="0" u="none" strike="noStrike" dirty="0">
                        <a:solidFill>
                          <a:srgbClr val="000000"/>
                        </a:solidFill>
                        <a:effectLst/>
                        <a:latin typeface="Calibri" panose="020F0502020204030204" pitchFamily="34" charset="0"/>
                      </a:endParaRPr>
                    </a:p>
                  </a:txBody>
                  <a:tcPr marL="9525" marR="9525" marT="9525" marB="0" anchor="b">
                    <a:lnL w="12700">
                      <a:solidFill>
                        <a:schemeClr val="tx1"/>
                      </a:solidFill>
                    </a:lnL>
                    <a:lnR w="12700">
                      <a:solidFill>
                        <a:schemeClr val="tx1"/>
                      </a:solidFill>
                    </a:lnR>
                    <a:lnT w="12700">
                      <a:solidFill>
                        <a:schemeClr val="tx1"/>
                      </a:solidFill>
                    </a:lnT>
                    <a:lnB w="12700">
                      <a:solidFill>
                        <a:schemeClr val="tx1"/>
                      </a:solidFill>
                    </a:lnB>
                    <a:solidFill>
                      <a:schemeClr val="accent3">
                        <a:lumMod val="40000"/>
                        <a:lumOff val="60000"/>
                      </a:schemeClr>
                    </a:solidFill>
                  </a:tcPr>
                </a:tc>
                <a:extLst>
                  <a:ext uri="{0D108BD9-81ED-4DB2-BD59-A6C34878D82A}">
                    <a16:rowId xmlns:a16="http://schemas.microsoft.com/office/drawing/2014/main" val="2332051099"/>
                  </a:ext>
                </a:extLst>
              </a:tr>
              <a:tr h="335331">
                <a:tc>
                  <a:txBody>
                    <a:bodyPr/>
                    <a:lstStyle/>
                    <a:p>
                      <a:pPr algn="l" fontAlgn="b"/>
                      <a:r>
                        <a:rPr lang="en-US" sz="2000" u="none" strike="noStrike" dirty="0" err="1">
                          <a:effectLst/>
                        </a:rPr>
                        <a:t>Taxilane</a:t>
                      </a:r>
                      <a:r>
                        <a:rPr lang="en-US" sz="2000" u="none" strike="noStrike" dirty="0">
                          <a:effectLst/>
                        </a:rPr>
                        <a:t> OFA</a:t>
                      </a:r>
                      <a:endParaRPr lang="en-US" sz="2000" b="0" i="0" u="none" strike="noStrike" dirty="0">
                        <a:solidFill>
                          <a:srgbClr val="000000"/>
                        </a:solidFill>
                        <a:effectLst/>
                        <a:latin typeface="Calibri" panose="020F0502020204030204" pitchFamily="34" charset="0"/>
                      </a:endParaRPr>
                    </a:p>
                  </a:txBody>
                  <a:tcPr marL="9525" marR="9525" marT="9525" marB="0" anchor="b">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fontAlgn="b"/>
                      <a:r>
                        <a:rPr lang="en-US" sz="2000" u="none" strike="noStrike" dirty="0">
                          <a:effectLst/>
                        </a:rPr>
                        <a:t>0</a:t>
                      </a:r>
                      <a:endParaRPr lang="en-US" sz="2000" b="0" i="0" u="none" strike="noStrike" dirty="0">
                        <a:solidFill>
                          <a:srgbClr val="000000"/>
                        </a:solidFill>
                        <a:effectLst/>
                        <a:latin typeface="Calibri" panose="020F0502020204030204" pitchFamily="34" charset="0"/>
                      </a:endParaRPr>
                    </a:p>
                  </a:txBody>
                  <a:tcPr marL="9525" marR="9525" marT="9525" marB="0" anchor="b">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fontAlgn="b"/>
                      <a:r>
                        <a:rPr lang="en-US" sz="2000" u="none" strike="noStrike" dirty="0">
                          <a:effectLst/>
                        </a:rPr>
                        <a:t>-5</a:t>
                      </a:r>
                      <a:endParaRPr lang="en-US" sz="2000" b="0" i="0" u="none" strike="noStrike" dirty="0">
                        <a:solidFill>
                          <a:srgbClr val="000000"/>
                        </a:solidFill>
                        <a:effectLst/>
                        <a:latin typeface="Calibri" panose="020F0502020204030204" pitchFamily="34" charset="0"/>
                      </a:endParaRPr>
                    </a:p>
                  </a:txBody>
                  <a:tcPr marL="9525" marR="9525" marT="9525" marB="0" anchor="b">
                    <a:lnL w="12700">
                      <a:solidFill>
                        <a:schemeClr val="tx1"/>
                      </a:solidFill>
                    </a:lnL>
                    <a:lnR w="12700">
                      <a:solidFill>
                        <a:schemeClr val="tx1"/>
                      </a:solidFill>
                    </a:lnR>
                    <a:lnT w="12700">
                      <a:solidFill>
                        <a:schemeClr val="tx1"/>
                      </a:solidFill>
                    </a:lnT>
                    <a:lnB w="12700">
                      <a:solidFill>
                        <a:schemeClr val="tx1"/>
                      </a:solidFill>
                    </a:lnB>
                    <a:solidFill>
                      <a:schemeClr val="accent3">
                        <a:lumMod val="40000"/>
                        <a:lumOff val="60000"/>
                      </a:schemeClr>
                    </a:solidFill>
                  </a:tcPr>
                </a:tc>
                <a:tc>
                  <a:txBody>
                    <a:bodyPr/>
                    <a:lstStyle/>
                    <a:p>
                      <a:pPr algn="ctr" fontAlgn="b"/>
                      <a:r>
                        <a:rPr lang="en-US" sz="2000" u="none" strike="noStrike" dirty="0">
                          <a:effectLst/>
                        </a:rPr>
                        <a:t>-4</a:t>
                      </a:r>
                      <a:endParaRPr lang="en-US" sz="2000" b="0" i="0" u="none" strike="noStrike" dirty="0">
                        <a:solidFill>
                          <a:srgbClr val="000000"/>
                        </a:solidFill>
                        <a:effectLst/>
                        <a:latin typeface="Calibri" panose="020F0502020204030204" pitchFamily="34" charset="0"/>
                      </a:endParaRPr>
                    </a:p>
                  </a:txBody>
                  <a:tcPr marL="9525" marR="9525" marT="9525" marB="0" anchor="b">
                    <a:lnL w="12700">
                      <a:solidFill>
                        <a:schemeClr val="tx1"/>
                      </a:solidFill>
                    </a:lnL>
                    <a:lnR w="12700">
                      <a:solidFill>
                        <a:schemeClr val="tx1"/>
                      </a:solidFill>
                    </a:lnR>
                    <a:lnT w="12700">
                      <a:solidFill>
                        <a:schemeClr val="tx1"/>
                      </a:solidFill>
                    </a:lnT>
                    <a:lnB w="12700">
                      <a:solidFill>
                        <a:schemeClr val="tx1"/>
                      </a:solidFill>
                    </a:lnB>
                    <a:solidFill>
                      <a:schemeClr val="accent3">
                        <a:lumMod val="40000"/>
                        <a:lumOff val="60000"/>
                      </a:schemeClr>
                    </a:solidFill>
                  </a:tcPr>
                </a:tc>
                <a:tc>
                  <a:txBody>
                    <a:bodyPr/>
                    <a:lstStyle/>
                    <a:p>
                      <a:pPr algn="ctr" fontAlgn="b"/>
                      <a:r>
                        <a:rPr lang="en-US" sz="2000" u="none" strike="noStrike" dirty="0">
                          <a:effectLst/>
                        </a:rPr>
                        <a:t>-1</a:t>
                      </a:r>
                      <a:endParaRPr lang="en-US" sz="2000" b="0" i="0" u="none" strike="noStrike" dirty="0">
                        <a:solidFill>
                          <a:srgbClr val="000000"/>
                        </a:solidFill>
                        <a:effectLst/>
                        <a:latin typeface="Calibri" panose="020F0502020204030204" pitchFamily="34" charset="0"/>
                      </a:endParaRPr>
                    </a:p>
                  </a:txBody>
                  <a:tcPr marL="9525" marR="9525" marT="9525" marB="0" anchor="b">
                    <a:lnL w="12700">
                      <a:solidFill>
                        <a:schemeClr val="tx1"/>
                      </a:solidFill>
                    </a:lnL>
                    <a:lnR w="12700">
                      <a:solidFill>
                        <a:schemeClr val="tx1"/>
                      </a:solidFill>
                    </a:lnR>
                    <a:lnT w="12700">
                      <a:solidFill>
                        <a:schemeClr val="tx1"/>
                      </a:solidFill>
                    </a:lnT>
                    <a:lnB w="12700">
                      <a:solidFill>
                        <a:schemeClr val="tx1"/>
                      </a:solidFill>
                    </a:lnB>
                    <a:solidFill>
                      <a:schemeClr val="accent3">
                        <a:lumMod val="40000"/>
                        <a:lumOff val="60000"/>
                      </a:schemeClr>
                    </a:solidFill>
                  </a:tcPr>
                </a:tc>
                <a:tc>
                  <a:txBody>
                    <a:bodyPr/>
                    <a:lstStyle/>
                    <a:p>
                      <a:pPr algn="ctr" fontAlgn="b"/>
                      <a:r>
                        <a:rPr lang="en-US" sz="2000" u="none" strike="noStrike" dirty="0">
                          <a:effectLst/>
                        </a:rPr>
                        <a:t>-6</a:t>
                      </a:r>
                      <a:endParaRPr lang="en-US" sz="2000" b="0" i="0" u="none" strike="noStrike" dirty="0">
                        <a:solidFill>
                          <a:srgbClr val="000000"/>
                        </a:solidFill>
                        <a:effectLst/>
                        <a:latin typeface="Calibri" panose="020F0502020204030204" pitchFamily="34" charset="0"/>
                      </a:endParaRPr>
                    </a:p>
                  </a:txBody>
                  <a:tcPr marL="9525" marR="9525" marT="9525" marB="0" anchor="b">
                    <a:lnL w="12700">
                      <a:solidFill>
                        <a:schemeClr val="tx1"/>
                      </a:solidFill>
                    </a:lnL>
                    <a:lnR w="12700">
                      <a:solidFill>
                        <a:schemeClr val="tx1"/>
                      </a:solidFill>
                    </a:lnR>
                    <a:lnT w="12700">
                      <a:solidFill>
                        <a:schemeClr val="tx1"/>
                      </a:solidFill>
                    </a:lnT>
                    <a:lnB w="12700">
                      <a:solidFill>
                        <a:schemeClr val="tx1"/>
                      </a:solidFill>
                    </a:lnB>
                    <a:solidFill>
                      <a:schemeClr val="accent3">
                        <a:lumMod val="40000"/>
                        <a:lumOff val="60000"/>
                      </a:schemeClr>
                    </a:solidFill>
                  </a:tcPr>
                </a:tc>
                <a:tc>
                  <a:txBody>
                    <a:bodyPr/>
                    <a:lstStyle/>
                    <a:p>
                      <a:pPr algn="ctr" fontAlgn="b"/>
                      <a:r>
                        <a:rPr lang="en-US" sz="2000" u="none" strike="noStrike" dirty="0">
                          <a:effectLst/>
                        </a:rPr>
                        <a:t>-12</a:t>
                      </a:r>
                      <a:endParaRPr lang="en-US" sz="2000" b="0" i="0" u="none" strike="noStrike" dirty="0">
                        <a:solidFill>
                          <a:srgbClr val="000000"/>
                        </a:solidFill>
                        <a:effectLst/>
                        <a:latin typeface="Calibri" panose="020F0502020204030204" pitchFamily="34" charset="0"/>
                      </a:endParaRPr>
                    </a:p>
                  </a:txBody>
                  <a:tcPr marL="9525" marR="9525" marT="9525" marB="0" anchor="b">
                    <a:lnL w="12700">
                      <a:solidFill>
                        <a:schemeClr val="tx1"/>
                      </a:solidFill>
                    </a:lnL>
                    <a:lnR w="12700">
                      <a:solidFill>
                        <a:schemeClr val="tx1"/>
                      </a:solidFill>
                    </a:lnR>
                    <a:lnT w="12700">
                      <a:solidFill>
                        <a:schemeClr val="tx1"/>
                      </a:solidFill>
                    </a:lnT>
                    <a:lnB w="12700">
                      <a:solidFill>
                        <a:schemeClr val="tx1"/>
                      </a:solidFill>
                    </a:lnB>
                    <a:solidFill>
                      <a:schemeClr val="accent3">
                        <a:lumMod val="40000"/>
                        <a:lumOff val="60000"/>
                      </a:schemeClr>
                    </a:solidFill>
                  </a:tcPr>
                </a:tc>
                <a:extLst>
                  <a:ext uri="{0D108BD9-81ED-4DB2-BD59-A6C34878D82A}">
                    <a16:rowId xmlns:a16="http://schemas.microsoft.com/office/drawing/2014/main" val="3545907215"/>
                  </a:ext>
                </a:extLst>
              </a:tr>
              <a:tr h="335331">
                <a:tc gridSpan="7">
                  <a:txBody>
                    <a:bodyPr/>
                    <a:lstStyle/>
                    <a:p>
                      <a:pPr algn="ctr" fontAlgn="b"/>
                      <a:endParaRPr lang="en-US" sz="2000" b="0" i="0" u="none" strike="noStrike">
                        <a:solidFill>
                          <a:srgbClr val="000000"/>
                        </a:solidFill>
                        <a:effectLst/>
                        <a:latin typeface="Calibri" panose="020F0502020204030204" pitchFamily="34" charset="0"/>
                      </a:endParaRPr>
                    </a:p>
                  </a:txBody>
                  <a:tcPr marL="9525" marR="9525" marT="9525" marB="0" anchor="b">
                    <a:lnL w="12700">
                      <a:solidFill>
                        <a:schemeClr val="tx1"/>
                      </a:solidFill>
                    </a:lnL>
                    <a:lnR w="12700">
                      <a:solidFill>
                        <a:schemeClr val="tx1"/>
                      </a:solidFill>
                    </a:lnR>
                    <a:lnT w="12700">
                      <a:solidFill>
                        <a:schemeClr val="tx1"/>
                      </a:solidFill>
                    </a:lnT>
                    <a:lnB w="12700">
                      <a:solidFill>
                        <a:schemeClr val="tx1"/>
                      </a:solidFill>
                    </a:lnB>
                  </a:tcPr>
                </a:tc>
                <a:tc hMerge="1">
                  <a:txBody>
                    <a:bodyPr/>
                    <a:lstStyle/>
                    <a:p>
                      <a:pPr algn="ct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9525" marR="9525" marT="9525" marB="0" anchor="b"/>
                </a:tc>
                <a:tc hMerge="1">
                  <a:txBody>
                    <a:bodyPr/>
                    <a:lstStyle/>
                    <a:p>
                      <a:pPr algn="ct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9525" marR="9525" marT="9525" marB="0" anchor="b"/>
                </a:tc>
                <a:tc hMerge="1">
                  <a:txBody>
                    <a:bodyPr/>
                    <a:lstStyle/>
                    <a:p>
                      <a:pPr algn="ct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9525" marR="9525" marT="9525" marB="0" anchor="b"/>
                </a:tc>
                <a:tc hMerge="1">
                  <a:txBody>
                    <a:bodyPr/>
                    <a:lstStyle/>
                    <a:p>
                      <a:pPr algn="ct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9525" marR="9525" marT="9525" marB="0" anchor="b"/>
                </a:tc>
                <a:tc hMerge="1">
                  <a:txBody>
                    <a:bodyPr/>
                    <a:lstStyle/>
                    <a:p>
                      <a:pPr algn="ct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9525" marR="9525" marT="9525" marB="0" anchor="b"/>
                </a:tc>
                <a:tc hMerge="1">
                  <a:txBody>
                    <a:bodyPr/>
                    <a:lstStyle/>
                    <a:p>
                      <a:pPr algn="ct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872457807"/>
                  </a:ext>
                </a:extLst>
              </a:tr>
              <a:tr h="670661">
                <a:tc>
                  <a:txBody>
                    <a:bodyPr/>
                    <a:lstStyle/>
                    <a:p>
                      <a:pPr algn="l" fontAlgn="b"/>
                      <a:r>
                        <a:rPr lang="en-US" sz="2000" u="none" strike="noStrike" dirty="0">
                          <a:effectLst/>
                        </a:rPr>
                        <a:t>Taxiway Centerline to Parallel</a:t>
                      </a:r>
                      <a:br>
                        <a:rPr lang="en-US" sz="2000" u="none" strike="noStrike" dirty="0">
                          <a:effectLst/>
                        </a:rPr>
                      </a:br>
                      <a:r>
                        <a:rPr lang="en-US" sz="2000" u="none" strike="noStrike" dirty="0">
                          <a:effectLst/>
                        </a:rPr>
                        <a:t>Taxiway/</a:t>
                      </a:r>
                      <a:r>
                        <a:rPr lang="en-US" sz="2000" u="none" strike="noStrike" dirty="0" err="1">
                          <a:effectLst/>
                        </a:rPr>
                        <a:t>Taxilane</a:t>
                      </a:r>
                      <a:r>
                        <a:rPr lang="en-US" sz="2000" u="none" strike="noStrike" dirty="0">
                          <a:effectLst/>
                        </a:rPr>
                        <a:t> Centerline</a:t>
                      </a:r>
                      <a:endParaRPr lang="en-US" sz="2000" b="0" i="0" u="none" strike="noStrike" dirty="0">
                        <a:solidFill>
                          <a:srgbClr val="000000"/>
                        </a:solidFill>
                        <a:effectLst/>
                        <a:latin typeface="Calibri" panose="020F0502020204030204" pitchFamily="34" charset="0"/>
                      </a:endParaRPr>
                    </a:p>
                  </a:txBody>
                  <a:tcPr marL="9525" marR="9525" marT="9525" marB="0" anchor="b">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fontAlgn="b"/>
                      <a:r>
                        <a:rPr lang="en-US" sz="2000" u="none" strike="noStrike" dirty="0">
                          <a:effectLst/>
                        </a:rPr>
                        <a:t>0</a:t>
                      </a:r>
                      <a:endParaRPr lang="en-US" sz="2000" b="0" i="0" u="none" strike="noStrike" dirty="0">
                        <a:solidFill>
                          <a:srgbClr val="000000"/>
                        </a:solidFill>
                        <a:effectLst/>
                        <a:latin typeface="Calibri" panose="020F0502020204030204" pitchFamily="34" charset="0"/>
                      </a:endParaRPr>
                    </a:p>
                  </a:txBody>
                  <a:tcPr marL="9525" marR="9525" marT="9525" marB="0" anchor="b">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fontAlgn="b"/>
                      <a:r>
                        <a:rPr lang="en-US" sz="2000" u="none" strike="noStrike" dirty="0">
                          <a:effectLst/>
                        </a:rPr>
                        <a:t>0</a:t>
                      </a:r>
                      <a:endParaRPr lang="en-US" sz="2000" b="0" i="0" u="none" strike="noStrike" dirty="0">
                        <a:solidFill>
                          <a:srgbClr val="000000"/>
                        </a:solidFill>
                        <a:effectLst/>
                        <a:latin typeface="Calibri" panose="020F0502020204030204" pitchFamily="34" charset="0"/>
                      </a:endParaRPr>
                    </a:p>
                  </a:txBody>
                  <a:tcPr marL="9525" marR="9525" marT="9525" marB="0" anchor="b">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fontAlgn="b"/>
                      <a:r>
                        <a:rPr lang="en-US" sz="2000" u="none" strike="noStrike" dirty="0">
                          <a:effectLst/>
                        </a:rPr>
                        <a:t>-8</a:t>
                      </a:r>
                      <a:endParaRPr lang="en-US" sz="2000" b="0" i="0" u="none" strike="noStrike" dirty="0">
                        <a:solidFill>
                          <a:srgbClr val="000000"/>
                        </a:solidFill>
                        <a:effectLst/>
                        <a:latin typeface="Calibri" panose="020F0502020204030204" pitchFamily="34" charset="0"/>
                      </a:endParaRPr>
                    </a:p>
                  </a:txBody>
                  <a:tcPr marL="9525" marR="9525" marT="9525" marB="0" anchor="b">
                    <a:lnL w="12700">
                      <a:solidFill>
                        <a:schemeClr val="tx1"/>
                      </a:solidFill>
                    </a:lnL>
                    <a:lnR w="12700">
                      <a:solidFill>
                        <a:schemeClr val="tx1"/>
                      </a:solidFill>
                    </a:lnR>
                    <a:lnT w="12700">
                      <a:solidFill>
                        <a:schemeClr val="tx1"/>
                      </a:solidFill>
                    </a:lnT>
                    <a:lnB w="12700">
                      <a:solidFill>
                        <a:schemeClr val="tx1"/>
                      </a:solidFill>
                    </a:lnB>
                    <a:solidFill>
                      <a:schemeClr val="accent3">
                        <a:lumMod val="40000"/>
                        <a:lumOff val="60000"/>
                      </a:schemeClr>
                    </a:solidFill>
                  </a:tcPr>
                </a:tc>
                <a:tc>
                  <a:txBody>
                    <a:bodyPr/>
                    <a:lstStyle/>
                    <a:p>
                      <a:pPr algn="ctr" fontAlgn="b"/>
                      <a:r>
                        <a:rPr lang="en-US" sz="2000" u="none" strike="noStrike" dirty="0">
                          <a:effectLst/>
                        </a:rPr>
                        <a:t>-8</a:t>
                      </a:r>
                      <a:endParaRPr lang="en-US" sz="2000" b="0" i="0" u="none" strike="noStrike" dirty="0">
                        <a:solidFill>
                          <a:srgbClr val="000000"/>
                        </a:solidFill>
                        <a:effectLst/>
                        <a:latin typeface="Calibri" panose="020F0502020204030204" pitchFamily="34" charset="0"/>
                      </a:endParaRPr>
                    </a:p>
                  </a:txBody>
                  <a:tcPr marL="9525" marR="9525" marT="9525" marB="0" anchor="b">
                    <a:lnL w="12700">
                      <a:solidFill>
                        <a:schemeClr val="tx1"/>
                      </a:solidFill>
                    </a:lnL>
                    <a:lnR w="12700">
                      <a:solidFill>
                        <a:schemeClr val="tx1"/>
                      </a:solidFill>
                    </a:lnR>
                    <a:lnT w="12700">
                      <a:solidFill>
                        <a:schemeClr val="tx1"/>
                      </a:solidFill>
                    </a:lnT>
                    <a:lnB w="12700">
                      <a:solidFill>
                        <a:schemeClr val="tx1"/>
                      </a:solidFill>
                    </a:lnB>
                    <a:solidFill>
                      <a:schemeClr val="accent3">
                        <a:lumMod val="40000"/>
                        <a:lumOff val="60000"/>
                      </a:schemeClr>
                    </a:solidFill>
                  </a:tcPr>
                </a:tc>
                <a:tc>
                  <a:txBody>
                    <a:bodyPr/>
                    <a:lstStyle/>
                    <a:p>
                      <a:pPr algn="ctr" fontAlgn="b"/>
                      <a:r>
                        <a:rPr lang="en-US" sz="2000" u="none" strike="noStrike" dirty="0">
                          <a:effectLst/>
                        </a:rPr>
                        <a:t>-18</a:t>
                      </a:r>
                      <a:endParaRPr lang="en-US" sz="2000" b="0" i="0" u="none" strike="noStrike" dirty="0">
                        <a:solidFill>
                          <a:srgbClr val="000000"/>
                        </a:solidFill>
                        <a:effectLst/>
                        <a:latin typeface="Calibri" panose="020F0502020204030204" pitchFamily="34" charset="0"/>
                      </a:endParaRPr>
                    </a:p>
                  </a:txBody>
                  <a:tcPr marL="9525" marR="9525" marT="9525" marB="0" anchor="b">
                    <a:lnL w="12700">
                      <a:solidFill>
                        <a:schemeClr val="tx1"/>
                      </a:solidFill>
                    </a:lnL>
                    <a:lnR w="12700">
                      <a:solidFill>
                        <a:schemeClr val="tx1"/>
                      </a:solidFill>
                    </a:lnR>
                    <a:lnT w="12700">
                      <a:solidFill>
                        <a:schemeClr val="tx1"/>
                      </a:solidFill>
                    </a:lnT>
                    <a:lnB w="12700">
                      <a:solidFill>
                        <a:schemeClr val="tx1"/>
                      </a:solidFill>
                    </a:lnB>
                    <a:solidFill>
                      <a:schemeClr val="accent3">
                        <a:lumMod val="40000"/>
                        <a:lumOff val="60000"/>
                      </a:schemeClr>
                    </a:solidFill>
                  </a:tcPr>
                </a:tc>
                <a:tc>
                  <a:txBody>
                    <a:bodyPr/>
                    <a:lstStyle/>
                    <a:p>
                      <a:pPr algn="ctr" fontAlgn="b"/>
                      <a:r>
                        <a:rPr lang="en-US" sz="2000" u="none" strike="noStrike" dirty="0">
                          <a:effectLst/>
                        </a:rPr>
                        <a:t>-26</a:t>
                      </a:r>
                      <a:endParaRPr lang="en-US" sz="2000" b="0" i="0" u="none" strike="noStrike" dirty="0">
                        <a:solidFill>
                          <a:srgbClr val="000000"/>
                        </a:solidFill>
                        <a:effectLst/>
                        <a:latin typeface="Calibri" panose="020F0502020204030204" pitchFamily="34" charset="0"/>
                      </a:endParaRPr>
                    </a:p>
                  </a:txBody>
                  <a:tcPr marL="9525" marR="9525" marT="9525" marB="0" anchor="b">
                    <a:lnL w="12700">
                      <a:solidFill>
                        <a:schemeClr val="tx1"/>
                      </a:solidFill>
                    </a:lnL>
                    <a:lnR w="12700">
                      <a:solidFill>
                        <a:schemeClr val="tx1"/>
                      </a:solidFill>
                    </a:lnR>
                    <a:lnT w="12700">
                      <a:solidFill>
                        <a:schemeClr val="tx1"/>
                      </a:solidFill>
                    </a:lnT>
                    <a:lnB w="12700">
                      <a:solidFill>
                        <a:schemeClr val="tx1"/>
                      </a:solidFill>
                    </a:lnB>
                    <a:solidFill>
                      <a:schemeClr val="accent3">
                        <a:lumMod val="40000"/>
                        <a:lumOff val="60000"/>
                      </a:schemeClr>
                    </a:solidFill>
                  </a:tcPr>
                </a:tc>
                <a:extLst>
                  <a:ext uri="{0D108BD9-81ED-4DB2-BD59-A6C34878D82A}">
                    <a16:rowId xmlns:a16="http://schemas.microsoft.com/office/drawing/2014/main" val="3763576840"/>
                  </a:ext>
                </a:extLst>
              </a:tr>
              <a:tr h="670661">
                <a:tc>
                  <a:txBody>
                    <a:bodyPr/>
                    <a:lstStyle/>
                    <a:p>
                      <a:pPr algn="l" fontAlgn="b"/>
                      <a:r>
                        <a:rPr lang="en-US" sz="2000" u="none" strike="noStrike" dirty="0">
                          <a:effectLst/>
                        </a:rPr>
                        <a:t>Taxiway Centerline to Fixed or Movable Object</a:t>
                      </a:r>
                      <a:endParaRPr lang="en-US" sz="2000" b="0" i="0" u="none" strike="noStrike" dirty="0">
                        <a:solidFill>
                          <a:srgbClr val="000000"/>
                        </a:solidFill>
                        <a:effectLst/>
                        <a:latin typeface="Calibri" panose="020F0502020204030204" pitchFamily="34" charset="0"/>
                      </a:endParaRPr>
                    </a:p>
                  </a:txBody>
                  <a:tcPr marL="9525" marR="9525" marT="9525" marB="0" anchor="b">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fontAlgn="b"/>
                      <a:r>
                        <a:rPr lang="en-US" sz="2000" u="none" strike="noStrike" dirty="0">
                          <a:effectLst/>
                        </a:rPr>
                        <a:t>0.5</a:t>
                      </a:r>
                      <a:endParaRPr lang="en-US" sz="2000" b="0" i="0" u="none" strike="noStrike" dirty="0">
                        <a:solidFill>
                          <a:srgbClr val="000000"/>
                        </a:solidFill>
                        <a:effectLst/>
                        <a:latin typeface="Calibri" panose="020F0502020204030204" pitchFamily="34" charset="0"/>
                      </a:endParaRPr>
                    </a:p>
                  </a:txBody>
                  <a:tcPr marL="9525" marR="9525" marT="9525" marB="0" anchor="b">
                    <a:lnL w="12700">
                      <a:solidFill>
                        <a:schemeClr val="tx1"/>
                      </a:solidFill>
                    </a:lnL>
                    <a:lnR w="12700">
                      <a:solidFill>
                        <a:schemeClr val="tx1"/>
                      </a:solidFill>
                    </a:lnR>
                    <a:lnT w="12700">
                      <a:solidFill>
                        <a:schemeClr val="tx1"/>
                      </a:solidFill>
                    </a:lnT>
                    <a:lnB w="12700">
                      <a:solidFill>
                        <a:schemeClr val="tx1"/>
                      </a:solidFill>
                    </a:lnB>
                    <a:solidFill>
                      <a:schemeClr val="accent4">
                        <a:lumMod val="40000"/>
                        <a:lumOff val="60000"/>
                      </a:schemeClr>
                    </a:solidFill>
                  </a:tcPr>
                </a:tc>
                <a:tc>
                  <a:txBody>
                    <a:bodyPr/>
                    <a:lstStyle/>
                    <a:p>
                      <a:pPr algn="ctr" fontAlgn="b"/>
                      <a:r>
                        <a:rPr lang="en-US" sz="2000" u="none" strike="noStrike" dirty="0">
                          <a:effectLst/>
                        </a:rPr>
                        <a:t>-3.5</a:t>
                      </a:r>
                      <a:endParaRPr lang="en-US" sz="2000" b="0" i="0" u="none" strike="noStrike" dirty="0">
                        <a:solidFill>
                          <a:srgbClr val="000000"/>
                        </a:solidFill>
                        <a:effectLst/>
                        <a:latin typeface="Calibri" panose="020F0502020204030204" pitchFamily="34" charset="0"/>
                      </a:endParaRPr>
                    </a:p>
                  </a:txBody>
                  <a:tcPr marL="9525" marR="9525" marT="9525" marB="0" anchor="b">
                    <a:lnL w="12700">
                      <a:solidFill>
                        <a:schemeClr val="tx1"/>
                      </a:solidFill>
                    </a:lnL>
                    <a:lnR w="12700">
                      <a:solidFill>
                        <a:schemeClr val="tx1"/>
                      </a:solidFill>
                    </a:lnR>
                    <a:lnT w="12700">
                      <a:solidFill>
                        <a:schemeClr val="tx1"/>
                      </a:solidFill>
                    </a:lnT>
                    <a:lnB w="12700">
                      <a:solidFill>
                        <a:schemeClr val="tx1"/>
                      </a:solidFill>
                    </a:lnB>
                    <a:solidFill>
                      <a:schemeClr val="accent3">
                        <a:lumMod val="40000"/>
                        <a:lumOff val="60000"/>
                      </a:schemeClr>
                    </a:solidFill>
                  </a:tcPr>
                </a:tc>
                <a:tc>
                  <a:txBody>
                    <a:bodyPr/>
                    <a:lstStyle/>
                    <a:p>
                      <a:pPr algn="ctr" fontAlgn="b"/>
                      <a:r>
                        <a:rPr lang="en-US" sz="2000" u="none" strike="noStrike" dirty="0">
                          <a:effectLst/>
                        </a:rPr>
                        <a:t>-7</a:t>
                      </a:r>
                      <a:endParaRPr lang="en-US" sz="2000" b="0" i="0" u="none" strike="noStrike" dirty="0">
                        <a:solidFill>
                          <a:srgbClr val="000000"/>
                        </a:solidFill>
                        <a:effectLst/>
                        <a:latin typeface="Calibri" panose="020F0502020204030204" pitchFamily="34" charset="0"/>
                      </a:endParaRPr>
                    </a:p>
                  </a:txBody>
                  <a:tcPr marL="9525" marR="9525" marT="9525" marB="0" anchor="b">
                    <a:lnL w="12700">
                      <a:solidFill>
                        <a:schemeClr val="tx1"/>
                      </a:solidFill>
                    </a:lnL>
                    <a:lnR w="12700">
                      <a:solidFill>
                        <a:schemeClr val="tx1"/>
                      </a:solidFill>
                    </a:lnR>
                    <a:lnT w="12700">
                      <a:solidFill>
                        <a:schemeClr val="tx1"/>
                      </a:solidFill>
                    </a:lnT>
                    <a:lnB w="12700">
                      <a:solidFill>
                        <a:schemeClr val="tx1"/>
                      </a:solidFill>
                    </a:lnB>
                    <a:solidFill>
                      <a:schemeClr val="accent3">
                        <a:lumMod val="40000"/>
                        <a:lumOff val="60000"/>
                      </a:schemeClr>
                    </a:solidFill>
                  </a:tcPr>
                </a:tc>
                <a:tc>
                  <a:txBody>
                    <a:bodyPr/>
                    <a:lstStyle/>
                    <a:p>
                      <a:pPr algn="ctr" fontAlgn="b"/>
                      <a:r>
                        <a:rPr lang="en-US" sz="2000" u="none" strike="noStrike" dirty="0">
                          <a:effectLst/>
                        </a:rPr>
                        <a:t>-8.5</a:t>
                      </a:r>
                      <a:endParaRPr lang="en-US" sz="2000" b="0" i="0" u="none" strike="noStrike" dirty="0">
                        <a:solidFill>
                          <a:srgbClr val="000000"/>
                        </a:solidFill>
                        <a:effectLst/>
                        <a:latin typeface="Calibri" panose="020F0502020204030204" pitchFamily="34" charset="0"/>
                      </a:endParaRPr>
                    </a:p>
                  </a:txBody>
                  <a:tcPr marL="9525" marR="9525" marT="9525" marB="0" anchor="b">
                    <a:lnL w="12700">
                      <a:solidFill>
                        <a:schemeClr val="tx1"/>
                      </a:solidFill>
                    </a:lnL>
                    <a:lnR w="12700">
                      <a:solidFill>
                        <a:schemeClr val="tx1"/>
                      </a:solidFill>
                    </a:lnR>
                    <a:lnT w="12700">
                      <a:solidFill>
                        <a:schemeClr val="tx1"/>
                      </a:solidFill>
                    </a:lnT>
                    <a:lnB w="12700">
                      <a:solidFill>
                        <a:schemeClr val="tx1"/>
                      </a:solidFill>
                    </a:lnB>
                    <a:solidFill>
                      <a:schemeClr val="accent3">
                        <a:lumMod val="40000"/>
                        <a:lumOff val="60000"/>
                      </a:schemeClr>
                    </a:solidFill>
                  </a:tcPr>
                </a:tc>
                <a:tc>
                  <a:txBody>
                    <a:bodyPr/>
                    <a:lstStyle/>
                    <a:p>
                      <a:pPr algn="ctr" fontAlgn="b"/>
                      <a:r>
                        <a:rPr lang="en-US" sz="2000" u="none" strike="noStrike" dirty="0">
                          <a:effectLst/>
                        </a:rPr>
                        <a:t>-18</a:t>
                      </a:r>
                      <a:endParaRPr lang="en-US" sz="2000" b="0" i="0" u="none" strike="noStrike" dirty="0">
                        <a:solidFill>
                          <a:srgbClr val="000000"/>
                        </a:solidFill>
                        <a:effectLst/>
                        <a:latin typeface="Calibri" panose="020F0502020204030204" pitchFamily="34" charset="0"/>
                      </a:endParaRPr>
                    </a:p>
                  </a:txBody>
                  <a:tcPr marL="9525" marR="9525" marT="9525" marB="0" anchor="b">
                    <a:lnL w="12700">
                      <a:solidFill>
                        <a:schemeClr val="tx1"/>
                      </a:solidFill>
                    </a:lnL>
                    <a:lnR w="12700">
                      <a:solidFill>
                        <a:schemeClr val="tx1"/>
                      </a:solidFill>
                    </a:lnR>
                    <a:lnT w="12700">
                      <a:solidFill>
                        <a:schemeClr val="tx1"/>
                      </a:solidFill>
                    </a:lnT>
                    <a:lnB w="12700">
                      <a:solidFill>
                        <a:schemeClr val="tx1"/>
                      </a:solidFill>
                    </a:lnB>
                    <a:solidFill>
                      <a:schemeClr val="accent3">
                        <a:lumMod val="40000"/>
                        <a:lumOff val="60000"/>
                      </a:schemeClr>
                    </a:solidFill>
                  </a:tcPr>
                </a:tc>
                <a:tc>
                  <a:txBody>
                    <a:bodyPr/>
                    <a:lstStyle/>
                    <a:p>
                      <a:pPr algn="ctr" fontAlgn="b"/>
                      <a:r>
                        <a:rPr lang="en-US" sz="2000" u="none" strike="noStrike" dirty="0">
                          <a:effectLst/>
                        </a:rPr>
                        <a:t>-25</a:t>
                      </a:r>
                      <a:endParaRPr lang="en-US" sz="2000" b="0" i="0" u="none" strike="noStrike" dirty="0">
                        <a:solidFill>
                          <a:srgbClr val="000000"/>
                        </a:solidFill>
                        <a:effectLst/>
                        <a:latin typeface="Calibri" panose="020F0502020204030204" pitchFamily="34" charset="0"/>
                      </a:endParaRPr>
                    </a:p>
                  </a:txBody>
                  <a:tcPr marL="9525" marR="9525" marT="9525" marB="0" anchor="b">
                    <a:lnL w="12700">
                      <a:solidFill>
                        <a:schemeClr val="tx1"/>
                      </a:solidFill>
                    </a:lnL>
                    <a:lnR w="12700">
                      <a:solidFill>
                        <a:schemeClr val="tx1"/>
                      </a:solidFill>
                    </a:lnR>
                    <a:lnT w="12700">
                      <a:solidFill>
                        <a:schemeClr val="tx1"/>
                      </a:solidFill>
                    </a:lnT>
                    <a:lnB w="12700">
                      <a:solidFill>
                        <a:schemeClr val="tx1"/>
                      </a:solidFill>
                    </a:lnB>
                    <a:solidFill>
                      <a:schemeClr val="accent3">
                        <a:lumMod val="40000"/>
                        <a:lumOff val="60000"/>
                      </a:schemeClr>
                    </a:solidFill>
                  </a:tcPr>
                </a:tc>
                <a:extLst>
                  <a:ext uri="{0D108BD9-81ED-4DB2-BD59-A6C34878D82A}">
                    <a16:rowId xmlns:a16="http://schemas.microsoft.com/office/drawing/2014/main" val="749457103"/>
                  </a:ext>
                </a:extLst>
              </a:tr>
              <a:tr h="670661">
                <a:tc>
                  <a:txBody>
                    <a:bodyPr/>
                    <a:lstStyle/>
                    <a:p>
                      <a:pPr algn="l" fontAlgn="b"/>
                      <a:r>
                        <a:rPr lang="it-IT" sz="2000" u="none" strike="noStrike" dirty="0" err="1">
                          <a:effectLst/>
                        </a:rPr>
                        <a:t>Taxilane</a:t>
                      </a:r>
                      <a:r>
                        <a:rPr lang="it-IT" sz="2000" u="none" strike="noStrike" dirty="0">
                          <a:effectLst/>
                        </a:rPr>
                        <a:t> </a:t>
                      </a:r>
                      <a:r>
                        <a:rPr lang="it-IT" sz="2000" u="none" strike="noStrike" dirty="0" err="1">
                          <a:effectLst/>
                        </a:rPr>
                        <a:t>Centerline</a:t>
                      </a:r>
                      <a:r>
                        <a:rPr lang="it-IT" sz="2000" u="none" strike="noStrike" dirty="0">
                          <a:effectLst/>
                        </a:rPr>
                        <a:t> to </a:t>
                      </a:r>
                      <a:r>
                        <a:rPr lang="it-IT" sz="2000" u="none" strike="noStrike" dirty="0" err="1">
                          <a:effectLst/>
                        </a:rPr>
                        <a:t>Parallel</a:t>
                      </a:r>
                      <a:r>
                        <a:rPr lang="it-IT" sz="2000" u="none" strike="noStrike" dirty="0">
                          <a:effectLst/>
                        </a:rPr>
                        <a:t> </a:t>
                      </a:r>
                      <a:r>
                        <a:rPr lang="it-IT" sz="2000" u="none" strike="noStrike" dirty="0" err="1">
                          <a:effectLst/>
                        </a:rPr>
                        <a:t>Taxilane</a:t>
                      </a:r>
                      <a:r>
                        <a:rPr lang="it-IT" sz="2000" u="none" strike="noStrike" dirty="0">
                          <a:effectLst/>
                        </a:rPr>
                        <a:t> </a:t>
                      </a:r>
                      <a:r>
                        <a:rPr lang="it-IT" sz="2000" u="none" strike="noStrike" dirty="0" err="1">
                          <a:effectLst/>
                        </a:rPr>
                        <a:t>Centerline</a:t>
                      </a:r>
                      <a:r>
                        <a:rPr lang="it-IT" sz="2000" u="none" strike="noStrike" dirty="0">
                          <a:effectLst/>
                        </a:rPr>
                        <a:t> </a:t>
                      </a:r>
                      <a:endParaRPr lang="it-IT" sz="2000" b="0" i="0" u="none" strike="noStrike" dirty="0">
                        <a:solidFill>
                          <a:srgbClr val="000000"/>
                        </a:solidFill>
                        <a:effectLst/>
                        <a:latin typeface="Calibri" panose="020F0502020204030204" pitchFamily="34" charset="0"/>
                      </a:endParaRPr>
                    </a:p>
                  </a:txBody>
                  <a:tcPr marL="9525" marR="9525" marT="9525" marB="0" anchor="b">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fontAlgn="b"/>
                      <a:r>
                        <a:rPr lang="en-US" sz="2000" u="none" strike="noStrike" dirty="0">
                          <a:effectLst/>
                        </a:rPr>
                        <a:t>0</a:t>
                      </a:r>
                      <a:endParaRPr lang="en-US" sz="2000" b="0" i="0" u="none" strike="noStrike" dirty="0">
                        <a:solidFill>
                          <a:srgbClr val="000000"/>
                        </a:solidFill>
                        <a:effectLst/>
                        <a:latin typeface="Calibri" panose="020F0502020204030204" pitchFamily="34" charset="0"/>
                      </a:endParaRPr>
                    </a:p>
                  </a:txBody>
                  <a:tcPr marL="9525" marR="9525" marT="9525" marB="0" anchor="b">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fontAlgn="b"/>
                      <a:r>
                        <a:rPr lang="en-US" sz="2000" u="none" strike="noStrike" dirty="0">
                          <a:effectLst/>
                        </a:rPr>
                        <a:t>-3</a:t>
                      </a:r>
                      <a:endParaRPr lang="en-US" sz="2000" b="0" i="0" u="none" strike="noStrike" dirty="0">
                        <a:solidFill>
                          <a:srgbClr val="000000"/>
                        </a:solidFill>
                        <a:effectLst/>
                        <a:latin typeface="Calibri" panose="020F0502020204030204" pitchFamily="34" charset="0"/>
                      </a:endParaRPr>
                    </a:p>
                  </a:txBody>
                  <a:tcPr marL="9525" marR="9525" marT="9525" marB="0" anchor="b">
                    <a:lnL w="12700">
                      <a:solidFill>
                        <a:schemeClr val="tx1"/>
                      </a:solidFill>
                    </a:lnL>
                    <a:lnR w="12700">
                      <a:solidFill>
                        <a:schemeClr val="tx1"/>
                      </a:solidFill>
                    </a:lnR>
                    <a:lnT w="12700">
                      <a:solidFill>
                        <a:schemeClr val="tx1"/>
                      </a:solidFill>
                    </a:lnT>
                    <a:lnB w="12700">
                      <a:solidFill>
                        <a:schemeClr val="tx1"/>
                      </a:solidFill>
                    </a:lnB>
                    <a:solidFill>
                      <a:schemeClr val="accent3">
                        <a:lumMod val="40000"/>
                        <a:lumOff val="60000"/>
                      </a:schemeClr>
                    </a:solidFill>
                  </a:tcPr>
                </a:tc>
                <a:tc>
                  <a:txBody>
                    <a:bodyPr/>
                    <a:lstStyle/>
                    <a:p>
                      <a:pPr algn="ctr" fontAlgn="b"/>
                      <a:r>
                        <a:rPr lang="en-US" sz="2000" u="none" strike="noStrike" dirty="0">
                          <a:effectLst/>
                        </a:rPr>
                        <a:t>-2</a:t>
                      </a:r>
                      <a:endParaRPr lang="en-US" sz="2000" b="0" i="0" u="none" strike="noStrike" dirty="0">
                        <a:solidFill>
                          <a:srgbClr val="000000"/>
                        </a:solidFill>
                        <a:effectLst/>
                        <a:latin typeface="Calibri" panose="020F0502020204030204" pitchFamily="34" charset="0"/>
                      </a:endParaRPr>
                    </a:p>
                  </a:txBody>
                  <a:tcPr marL="9525" marR="9525" marT="9525" marB="0" anchor="b">
                    <a:lnL w="12700">
                      <a:solidFill>
                        <a:schemeClr val="tx1"/>
                      </a:solidFill>
                    </a:lnL>
                    <a:lnR w="12700">
                      <a:solidFill>
                        <a:schemeClr val="tx1"/>
                      </a:solidFill>
                    </a:lnR>
                    <a:lnT w="12700">
                      <a:solidFill>
                        <a:schemeClr val="tx1"/>
                      </a:solidFill>
                    </a:lnT>
                    <a:lnB w="12700">
                      <a:solidFill>
                        <a:schemeClr val="tx1"/>
                      </a:solidFill>
                    </a:lnB>
                    <a:solidFill>
                      <a:schemeClr val="accent3">
                        <a:lumMod val="40000"/>
                        <a:lumOff val="60000"/>
                      </a:schemeClr>
                    </a:solidFill>
                  </a:tcPr>
                </a:tc>
                <a:tc>
                  <a:txBody>
                    <a:bodyPr/>
                    <a:lstStyle/>
                    <a:p>
                      <a:pPr algn="ctr" fontAlgn="b"/>
                      <a:r>
                        <a:rPr lang="en-US" sz="2000" u="none" strike="noStrike" dirty="0">
                          <a:effectLst/>
                        </a:rPr>
                        <a:t>0</a:t>
                      </a:r>
                      <a:endParaRPr lang="en-US" sz="2000" b="0" i="0" u="none" strike="noStrike" dirty="0">
                        <a:solidFill>
                          <a:srgbClr val="000000"/>
                        </a:solidFill>
                        <a:effectLst/>
                        <a:latin typeface="Calibri" panose="020F0502020204030204" pitchFamily="34" charset="0"/>
                      </a:endParaRPr>
                    </a:p>
                  </a:txBody>
                  <a:tcPr marL="9525" marR="9525" marT="9525" marB="0" anchor="b">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fontAlgn="b"/>
                      <a:r>
                        <a:rPr lang="en-US" sz="2000" u="none" strike="noStrike" dirty="0">
                          <a:effectLst/>
                        </a:rPr>
                        <a:t>-3</a:t>
                      </a:r>
                      <a:endParaRPr lang="en-US" sz="2000" b="0" i="0" u="none" strike="noStrike" dirty="0">
                        <a:solidFill>
                          <a:srgbClr val="000000"/>
                        </a:solidFill>
                        <a:effectLst/>
                        <a:latin typeface="Calibri" panose="020F0502020204030204" pitchFamily="34" charset="0"/>
                      </a:endParaRPr>
                    </a:p>
                  </a:txBody>
                  <a:tcPr marL="9525" marR="9525" marT="9525" marB="0" anchor="b">
                    <a:lnL w="12700">
                      <a:solidFill>
                        <a:schemeClr val="tx1"/>
                      </a:solidFill>
                    </a:lnL>
                    <a:lnR w="12700">
                      <a:solidFill>
                        <a:schemeClr val="tx1"/>
                      </a:solidFill>
                    </a:lnR>
                    <a:lnT w="12700">
                      <a:solidFill>
                        <a:schemeClr val="tx1"/>
                      </a:solidFill>
                    </a:lnT>
                    <a:lnB w="12700">
                      <a:solidFill>
                        <a:schemeClr val="tx1"/>
                      </a:solidFill>
                    </a:lnB>
                    <a:solidFill>
                      <a:schemeClr val="accent3">
                        <a:lumMod val="40000"/>
                        <a:lumOff val="60000"/>
                      </a:schemeClr>
                    </a:solidFill>
                  </a:tcPr>
                </a:tc>
                <a:tc>
                  <a:txBody>
                    <a:bodyPr/>
                    <a:lstStyle/>
                    <a:p>
                      <a:pPr algn="ctr" fontAlgn="b"/>
                      <a:r>
                        <a:rPr lang="en-US" sz="2000" u="none" strike="noStrike" dirty="0">
                          <a:effectLst/>
                        </a:rPr>
                        <a:t>-6</a:t>
                      </a:r>
                      <a:endParaRPr lang="en-US" sz="2000" b="0" i="0" u="none" strike="noStrike" dirty="0">
                        <a:solidFill>
                          <a:srgbClr val="000000"/>
                        </a:solidFill>
                        <a:effectLst/>
                        <a:latin typeface="Calibri" panose="020F0502020204030204" pitchFamily="34" charset="0"/>
                      </a:endParaRPr>
                    </a:p>
                  </a:txBody>
                  <a:tcPr marL="9525" marR="9525" marT="9525" marB="0" anchor="b">
                    <a:lnL w="12700">
                      <a:solidFill>
                        <a:schemeClr val="tx1"/>
                      </a:solidFill>
                    </a:lnL>
                    <a:lnR w="12700">
                      <a:solidFill>
                        <a:schemeClr val="tx1"/>
                      </a:solidFill>
                    </a:lnR>
                    <a:lnT w="12700">
                      <a:solidFill>
                        <a:schemeClr val="tx1"/>
                      </a:solidFill>
                    </a:lnT>
                    <a:lnB w="12700">
                      <a:solidFill>
                        <a:schemeClr val="tx1"/>
                      </a:solidFill>
                    </a:lnB>
                    <a:solidFill>
                      <a:schemeClr val="accent3">
                        <a:lumMod val="40000"/>
                        <a:lumOff val="60000"/>
                      </a:schemeClr>
                    </a:solidFill>
                  </a:tcPr>
                </a:tc>
                <a:extLst>
                  <a:ext uri="{0D108BD9-81ED-4DB2-BD59-A6C34878D82A}">
                    <a16:rowId xmlns:a16="http://schemas.microsoft.com/office/drawing/2014/main" val="56363676"/>
                  </a:ext>
                </a:extLst>
              </a:tr>
              <a:tr h="670661">
                <a:tc>
                  <a:txBody>
                    <a:bodyPr/>
                    <a:lstStyle/>
                    <a:p>
                      <a:pPr algn="l" fontAlgn="b"/>
                      <a:r>
                        <a:rPr lang="en-US" sz="2000" u="none" strike="noStrike" dirty="0" err="1">
                          <a:effectLst/>
                        </a:rPr>
                        <a:t>Taxilane</a:t>
                      </a:r>
                      <a:r>
                        <a:rPr lang="en-US" sz="2000" u="none" strike="noStrike" dirty="0">
                          <a:effectLst/>
                        </a:rPr>
                        <a:t> Centerline to Fixed or Movable Object</a:t>
                      </a:r>
                      <a:endParaRPr lang="en-US" sz="2000" b="0" i="0" u="none" strike="noStrike" dirty="0">
                        <a:solidFill>
                          <a:srgbClr val="000000"/>
                        </a:solidFill>
                        <a:effectLst/>
                        <a:latin typeface="Calibri" panose="020F0502020204030204" pitchFamily="34" charset="0"/>
                      </a:endParaRPr>
                    </a:p>
                  </a:txBody>
                  <a:tcPr marL="9525" marR="9525" marT="9525" marB="0" anchor="b">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fontAlgn="b"/>
                      <a:r>
                        <a:rPr lang="en-US" sz="2000" u="none" strike="noStrike" dirty="0">
                          <a:effectLst/>
                        </a:rPr>
                        <a:t>0.5</a:t>
                      </a:r>
                      <a:endParaRPr lang="en-US" sz="2000" b="0" i="0" u="none" strike="noStrike" dirty="0">
                        <a:solidFill>
                          <a:srgbClr val="000000"/>
                        </a:solidFill>
                        <a:effectLst/>
                        <a:latin typeface="Calibri" panose="020F0502020204030204" pitchFamily="34" charset="0"/>
                      </a:endParaRPr>
                    </a:p>
                  </a:txBody>
                  <a:tcPr marL="9525" marR="9525" marT="9525" marB="0" anchor="b">
                    <a:lnL w="12700">
                      <a:solidFill>
                        <a:schemeClr val="tx1"/>
                      </a:solidFill>
                    </a:lnL>
                    <a:lnR w="12700">
                      <a:solidFill>
                        <a:schemeClr val="tx1"/>
                      </a:solidFill>
                    </a:lnR>
                    <a:lnT w="12700">
                      <a:solidFill>
                        <a:schemeClr val="tx1"/>
                      </a:solidFill>
                    </a:lnT>
                    <a:solidFill>
                      <a:schemeClr val="accent4">
                        <a:lumMod val="40000"/>
                        <a:lumOff val="60000"/>
                      </a:schemeClr>
                    </a:solidFill>
                  </a:tcPr>
                </a:tc>
                <a:tc>
                  <a:txBody>
                    <a:bodyPr/>
                    <a:lstStyle/>
                    <a:p>
                      <a:pPr algn="ctr" fontAlgn="b"/>
                      <a:r>
                        <a:rPr lang="en-US" sz="2000" u="none" strike="noStrike" dirty="0">
                          <a:effectLst/>
                        </a:rPr>
                        <a:t>-2.5</a:t>
                      </a:r>
                      <a:endParaRPr lang="en-US" sz="2000" b="0" i="0" u="none" strike="noStrike" dirty="0">
                        <a:solidFill>
                          <a:srgbClr val="000000"/>
                        </a:solidFill>
                        <a:effectLst/>
                        <a:latin typeface="Calibri" panose="020F0502020204030204" pitchFamily="34" charset="0"/>
                      </a:endParaRPr>
                    </a:p>
                  </a:txBody>
                  <a:tcPr marL="9525" marR="9525" marT="9525" marB="0" anchor="b">
                    <a:lnL w="12700">
                      <a:solidFill>
                        <a:schemeClr val="tx1"/>
                      </a:solidFill>
                    </a:lnL>
                    <a:lnR w="12700">
                      <a:solidFill>
                        <a:schemeClr val="tx1"/>
                      </a:solidFill>
                    </a:lnR>
                    <a:lnT w="12700">
                      <a:solidFill>
                        <a:schemeClr val="tx1"/>
                      </a:solidFill>
                    </a:lnT>
                    <a:solidFill>
                      <a:schemeClr val="accent3">
                        <a:lumMod val="40000"/>
                        <a:lumOff val="60000"/>
                      </a:schemeClr>
                    </a:solidFill>
                  </a:tcPr>
                </a:tc>
                <a:tc>
                  <a:txBody>
                    <a:bodyPr/>
                    <a:lstStyle/>
                    <a:p>
                      <a:pPr algn="ctr" fontAlgn="b"/>
                      <a:r>
                        <a:rPr lang="en-US" sz="2000" u="none" strike="noStrike" dirty="0">
                          <a:effectLst/>
                        </a:rPr>
                        <a:t>-2</a:t>
                      </a:r>
                      <a:endParaRPr lang="en-US" sz="2000" b="0" i="0" u="none" strike="noStrike" dirty="0">
                        <a:solidFill>
                          <a:srgbClr val="000000"/>
                        </a:solidFill>
                        <a:effectLst/>
                        <a:latin typeface="Calibri" panose="020F0502020204030204" pitchFamily="34" charset="0"/>
                      </a:endParaRPr>
                    </a:p>
                  </a:txBody>
                  <a:tcPr marL="9525" marR="9525" marT="9525" marB="0" anchor="b">
                    <a:lnL w="12700">
                      <a:solidFill>
                        <a:schemeClr val="tx1"/>
                      </a:solidFill>
                    </a:lnL>
                    <a:lnR w="12700">
                      <a:solidFill>
                        <a:schemeClr val="tx1"/>
                      </a:solidFill>
                    </a:lnR>
                    <a:lnT w="12700">
                      <a:solidFill>
                        <a:schemeClr val="tx1"/>
                      </a:solidFill>
                    </a:lnT>
                    <a:solidFill>
                      <a:schemeClr val="accent3">
                        <a:lumMod val="40000"/>
                        <a:lumOff val="60000"/>
                      </a:schemeClr>
                    </a:solidFill>
                  </a:tcPr>
                </a:tc>
                <a:tc>
                  <a:txBody>
                    <a:bodyPr/>
                    <a:lstStyle/>
                    <a:p>
                      <a:pPr algn="ctr" fontAlgn="b"/>
                      <a:r>
                        <a:rPr lang="en-US" sz="2000" u="none" strike="noStrike" dirty="0">
                          <a:effectLst/>
                        </a:rPr>
                        <a:t>-0.5</a:t>
                      </a:r>
                      <a:endParaRPr lang="en-US" sz="2000" b="0" i="0" u="none" strike="noStrike" dirty="0">
                        <a:solidFill>
                          <a:srgbClr val="000000"/>
                        </a:solidFill>
                        <a:effectLst/>
                        <a:latin typeface="Calibri" panose="020F0502020204030204" pitchFamily="34" charset="0"/>
                      </a:endParaRPr>
                    </a:p>
                  </a:txBody>
                  <a:tcPr marL="9525" marR="9525" marT="9525" marB="0" anchor="b">
                    <a:lnL w="12700">
                      <a:solidFill>
                        <a:schemeClr val="tx1"/>
                      </a:solidFill>
                    </a:lnL>
                    <a:lnR w="12700">
                      <a:solidFill>
                        <a:schemeClr val="tx1"/>
                      </a:solidFill>
                    </a:lnR>
                    <a:lnT w="12700">
                      <a:solidFill>
                        <a:schemeClr val="tx1"/>
                      </a:solidFill>
                    </a:lnT>
                    <a:solidFill>
                      <a:schemeClr val="accent3">
                        <a:lumMod val="40000"/>
                        <a:lumOff val="60000"/>
                      </a:schemeClr>
                    </a:solidFill>
                  </a:tcPr>
                </a:tc>
                <a:tc>
                  <a:txBody>
                    <a:bodyPr/>
                    <a:lstStyle/>
                    <a:p>
                      <a:pPr algn="ctr" fontAlgn="b"/>
                      <a:r>
                        <a:rPr lang="en-US" sz="2000" u="none" strike="noStrike" dirty="0">
                          <a:effectLst/>
                        </a:rPr>
                        <a:t>-3</a:t>
                      </a:r>
                      <a:endParaRPr lang="en-US" sz="2000" b="0" i="0" u="none" strike="noStrike" dirty="0">
                        <a:solidFill>
                          <a:srgbClr val="000000"/>
                        </a:solidFill>
                        <a:effectLst/>
                        <a:latin typeface="Calibri" panose="020F0502020204030204" pitchFamily="34" charset="0"/>
                      </a:endParaRPr>
                    </a:p>
                  </a:txBody>
                  <a:tcPr marL="9525" marR="9525" marT="9525" marB="0" anchor="b">
                    <a:lnL w="12700">
                      <a:solidFill>
                        <a:schemeClr val="tx1"/>
                      </a:solidFill>
                    </a:lnL>
                    <a:lnR w="12700">
                      <a:solidFill>
                        <a:schemeClr val="tx1"/>
                      </a:solidFill>
                    </a:lnR>
                    <a:lnT w="12700">
                      <a:solidFill>
                        <a:schemeClr val="tx1"/>
                      </a:solidFill>
                    </a:lnT>
                    <a:solidFill>
                      <a:schemeClr val="accent3">
                        <a:lumMod val="40000"/>
                        <a:lumOff val="60000"/>
                      </a:schemeClr>
                    </a:solidFill>
                  </a:tcPr>
                </a:tc>
                <a:tc>
                  <a:txBody>
                    <a:bodyPr/>
                    <a:lstStyle/>
                    <a:p>
                      <a:pPr algn="ctr" fontAlgn="b"/>
                      <a:r>
                        <a:rPr lang="en-US" sz="2000" u="none" strike="noStrike" dirty="0">
                          <a:effectLst/>
                        </a:rPr>
                        <a:t>-6</a:t>
                      </a:r>
                      <a:endParaRPr lang="en-US" sz="2000" b="0" i="0" u="none" strike="noStrike" dirty="0">
                        <a:solidFill>
                          <a:srgbClr val="000000"/>
                        </a:solidFill>
                        <a:effectLst/>
                        <a:latin typeface="Calibri" panose="020F0502020204030204" pitchFamily="34" charset="0"/>
                      </a:endParaRPr>
                    </a:p>
                  </a:txBody>
                  <a:tcPr marL="9525" marR="9525" marT="9525" marB="0" anchor="b">
                    <a:lnL w="12700">
                      <a:solidFill>
                        <a:schemeClr val="tx1"/>
                      </a:solidFill>
                    </a:lnL>
                    <a:lnR w="12700">
                      <a:solidFill>
                        <a:schemeClr val="tx1"/>
                      </a:solidFill>
                    </a:lnR>
                    <a:lnT w="12700">
                      <a:solidFill>
                        <a:schemeClr val="tx1"/>
                      </a:solidFill>
                    </a:lnT>
                    <a:solidFill>
                      <a:schemeClr val="accent3">
                        <a:lumMod val="40000"/>
                        <a:lumOff val="60000"/>
                      </a:schemeClr>
                    </a:solidFill>
                  </a:tcPr>
                </a:tc>
                <a:extLst>
                  <a:ext uri="{0D108BD9-81ED-4DB2-BD59-A6C34878D82A}">
                    <a16:rowId xmlns:a16="http://schemas.microsoft.com/office/drawing/2014/main" val="595778743"/>
                  </a:ext>
                </a:extLst>
              </a:tr>
            </a:tbl>
          </a:graphicData>
        </a:graphic>
      </p:graphicFrame>
    </p:spTree>
    <p:extLst>
      <p:ext uri="{BB962C8B-B14F-4D97-AF65-F5344CB8AC3E}">
        <p14:creationId xmlns:p14="http://schemas.microsoft.com/office/powerpoint/2010/main" val="531665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154C09AA-590E-4B32-B3C7-AB275F4E17A6}"/>
              </a:ext>
            </a:extLst>
          </p:cNvPr>
          <p:cNvSpPr/>
          <p:nvPr/>
        </p:nvSpPr>
        <p:spPr>
          <a:xfrm>
            <a:off x="1951352" y="1182528"/>
            <a:ext cx="9177134" cy="5715640"/>
          </a:xfrm>
          <a:prstGeom prst="roundRect">
            <a:avLst/>
          </a:prstGeom>
          <a:solidFill>
            <a:srgbClr val="1C4587"/>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Reduced TOFA</a:t>
            </a:r>
            <a:endParaRPr lang="en-US"/>
          </a:p>
        </p:txBody>
      </p:sp>
      <p:pic>
        <p:nvPicPr>
          <p:cNvPr id="6" name="Picture 5">
            <a:extLst>
              <a:ext uri="{FF2B5EF4-FFF2-40B4-BE49-F238E27FC236}">
                <a16:creationId xmlns:a16="http://schemas.microsoft.com/office/drawing/2014/main" id="{415D26C7-D8DB-4A09-B0E8-02B55215A84B}"/>
              </a:ext>
            </a:extLst>
          </p:cNvPr>
          <p:cNvPicPr>
            <a:picLocks noChangeAspect="1"/>
          </p:cNvPicPr>
          <p:nvPr/>
        </p:nvPicPr>
        <p:blipFill>
          <a:blip r:embed="rId3"/>
          <a:stretch>
            <a:fillRect/>
          </a:stretch>
        </p:blipFill>
        <p:spPr>
          <a:xfrm>
            <a:off x="2399323" y="1468020"/>
            <a:ext cx="8301893" cy="5133344"/>
          </a:xfrm>
          <a:prstGeom prst="rect">
            <a:avLst/>
          </a:prstGeom>
        </p:spPr>
      </p:pic>
      <p:sp>
        <p:nvSpPr>
          <p:cNvPr id="2" name="Title 1">
            <a:extLst>
              <a:ext uri="{FF2B5EF4-FFF2-40B4-BE49-F238E27FC236}">
                <a16:creationId xmlns:a16="http://schemas.microsoft.com/office/drawing/2014/main" id="{1BB886E8-CDC5-4B59-B824-BF89728BCC2E}"/>
              </a:ext>
            </a:extLst>
          </p:cNvPr>
          <p:cNvSpPr>
            <a:spLocks noGrp="1"/>
          </p:cNvSpPr>
          <p:nvPr>
            <p:ph type="title"/>
          </p:nvPr>
        </p:nvSpPr>
        <p:spPr>
          <a:xfrm>
            <a:off x="1890762" y="-409574"/>
            <a:ext cx="9760993" cy="1638300"/>
          </a:xfrm>
        </p:spPr>
        <p:txBody>
          <a:bodyPr>
            <a:normAutofit/>
          </a:bodyPr>
          <a:lstStyle/>
          <a:p>
            <a:r>
              <a:rPr lang="en-US" sz="3600"/>
              <a:t>Impact of Less Restrictive TOFA</a:t>
            </a:r>
          </a:p>
        </p:txBody>
      </p:sp>
      <p:sp>
        <p:nvSpPr>
          <p:cNvPr id="8" name="Rectangle: Rounded Corners 7">
            <a:extLst>
              <a:ext uri="{FF2B5EF4-FFF2-40B4-BE49-F238E27FC236}">
                <a16:creationId xmlns:a16="http://schemas.microsoft.com/office/drawing/2014/main" id="{D79A64C9-EB2A-4C02-80CE-CE06B5DA40E1}"/>
              </a:ext>
            </a:extLst>
          </p:cNvPr>
          <p:cNvSpPr/>
          <p:nvPr/>
        </p:nvSpPr>
        <p:spPr>
          <a:xfrm>
            <a:off x="7184360" y="1854862"/>
            <a:ext cx="1996750" cy="410950"/>
          </a:xfrm>
          <a:prstGeom prst="roundRect">
            <a:avLst/>
          </a:prstGeom>
          <a:solidFill>
            <a:srgbClr val="1C4587"/>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Hangar or Object</a:t>
            </a:r>
            <a:endParaRPr lang="en-US"/>
          </a:p>
        </p:txBody>
      </p:sp>
      <p:sp>
        <p:nvSpPr>
          <p:cNvPr id="10" name="Rectangle: Rounded Corners 9">
            <a:extLst>
              <a:ext uri="{FF2B5EF4-FFF2-40B4-BE49-F238E27FC236}">
                <a16:creationId xmlns:a16="http://schemas.microsoft.com/office/drawing/2014/main" id="{0170F674-28F1-405D-A47B-3871D4901C0D}"/>
              </a:ext>
            </a:extLst>
          </p:cNvPr>
          <p:cNvSpPr/>
          <p:nvPr/>
        </p:nvSpPr>
        <p:spPr>
          <a:xfrm>
            <a:off x="7265815" y="6028068"/>
            <a:ext cx="1996750" cy="410950"/>
          </a:xfrm>
          <a:prstGeom prst="roundRect">
            <a:avLst/>
          </a:prstGeom>
          <a:solidFill>
            <a:srgbClr val="1C4587"/>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Hangar or Object</a:t>
            </a:r>
            <a:endParaRPr lang="en-US"/>
          </a:p>
        </p:txBody>
      </p:sp>
      <p:sp>
        <p:nvSpPr>
          <p:cNvPr id="7" name="Rectangle: Rounded Corners 6">
            <a:extLst>
              <a:ext uri="{FF2B5EF4-FFF2-40B4-BE49-F238E27FC236}">
                <a16:creationId xmlns:a16="http://schemas.microsoft.com/office/drawing/2014/main" id="{FF0629F5-AD91-4B76-8759-F11F66045112}"/>
              </a:ext>
            </a:extLst>
          </p:cNvPr>
          <p:cNvSpPr/>
          <p:nvPr/>
        </p:nvSpPr>
        <p:spPr>
          <a:xfrm>
            <a:off x="2449584" y="3380605"/>
            <a:ext cx="1097982" cy="596565"/>
          </a:xfrm>
          <a:prstGeom prst="roundRect">
            <a:avLst/>
          </a:prstGeom>
          <a:solidFill>
            <a:srgbClr val="1C4587"/>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Reduced TOFA</a:t>
            </a:r>
            <a:endParaRPr lang="en-US"/>
          </a:p>
        </p:txBody>
      </p:sp>
      <p:cxnSp>
        <p:nvCxnSpPr>
          <p:cNvPr id="3" name="Straight Arrow Connector 2">
            <a:extLst>
              <a:ext uri="{FF2B5EF4-FFF2-40B4-BE49-F238E27FC236}">
                <a16:creationId xmlns:a16="http://schemas.microsoft.com/office/drawing/2014/main" id="{BDD6D267-84F5-4C6A-A6ED-BB65A7B151D5}"/>
              </a:ext>
            </a:extLst>
          </p:cNvPr>
          <p:cNvCxnSpPr>
            <a:cxnSpLocks/>
          </p:cNvCxnSpPr>
          <p:nvPr/>
        </p:nvCxnSpPr>
        <p:spPr>
          <a:xfrm>
            <a:off x="3178987" y="4159861"/>
            <a:ext cx="367369" cy="793753"/>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4960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Diagram&#10;&#10;Description automatically generated">
            <a:extLst>
              <a:ext uri="{FF2B5EF4-FFF2-40B4-BE49-F238E27FC236}">
                <a16:creationId xmlns:a16="http://schemas.microsoft.com/office/drawing/2014/main" id="{C83C1FEE-5830-4A66-937E-F3280735A4D6}"/>
              </a:ext>
            </a:extLst>
          </p:cNvPr>
          <p:cNvPicPr>
            <a:picLocks noChangeAspect="1"/>
          </p:cNvPicPr>
          <p:nvPr/>
        </p:nvPicPr>
        <p:blipFill>
          <a:blip r:embed="rId3"/>
          <a:stretch>
            <a:fillRect/>
          </a:stretch>
        </p:blipFill>
        <p:spPr>
          <a:xfrm>
            <a:off x="1485900" y="4474133"/>
            <a:ext cx="3354387" cy="2291235"/>
          </a:xfrm>
          <a:prstGeom prst="rect">
            <a:avLst/>
          </a:prstGeom>
        </p:spPr>
      </p:pic>
      <p:sp>
        <p:nvSpPr>
          <p:cNvPr id="2" name="Title 1">
            <a:extLst>
              <a:ext uri="{FF2B5EF4-FFF2-40B4-BE49-F238E27FC236}">
                <a16:creationId xmlns:a16="http://schemas.microsoft.com/office/drawing/2014/main" id="{1BB886E8-CDC5-4B59-B824-BF89728BCC2E}"/>
              </a:ext>
            </a:extLst>
          </p:cNvPr>
          <p:cNvSpPr>
            <a:spLocks noGrp="1"/>
          </p:cNvSpPr>
          <p:nvPr>
            <p:ph type="title"/>
          </p:nvPr>
        </p:nvSpPr>
        <p:spPr>
          <a:xfrm>
            <a:off x="1955010" y="-525831"/>
            <a:ext cx="9760993" cy="1638300"/>
          </a:xfrm>
        </p:spPr>
        <p:txBody>
          <a:bodyPr>
            <a:normAutofit/>
          </a:bodyPr>
          <a:lstStyle/>
          <a:p>
            <a:r>
              <a:rPr lang="en-US" sz="4800">
                <a:latin typeface="Source Sans Pro Light"/>
                <a:ea typeface="Source Sans Pro Light"/>
              </a:rPr>
              <a:t>Changes to Turnarounds</a:t>
            </a:r>
            <a:endParaRPr lang="en-US" sz="4800">
              <a:ea typeface="Source Sans Pro Light"/>
            </a:endParaRPr>
          </a:p>
        </p:txBody>
      </p:sp>
      <p:pic>
        <p:nvPicPr>
          <p:cNvPr id="8" name="Picture 7">
            <a:extLst>
              <a:ext uri="{FF2B5EF4-FFF2-40B4-BE49-F238E27FC236}">
                <a16:creationId xmlns:a16="http://schemas.microsoft.com/office/drawing/2014/main" id="{894F822C-E32E-482C-8393-144E77800E5F}"/>
              </a:ext>
            </a:extLst>
          </p:cNvPr>
          <p:cNvPicPr>
            <a:picLocks noChangeAspect="1"/>
          </p:cNvPicPr>
          <p:nvPr/>
        </p:nvPicPr>
        <p:blipFill>
          <a:blip r:embed="rId4"/>
          <a:stretch>
            <a:fillRect/>
          </a:stretch>
        </p:blipFill>
        <p:spPr>
          <a:xfrm>
            <a:off x="4232965" y="2699987"/>
            <a:ext cx="3717695" cy="2500135"/>
          </a:xfrm>
          <a:prstGeom prst="rect">
            <a:avLst/>
          </a:prstGeom>
          <a:solidFill>
            <a:srgbClr val="1C4587"/>
          </a:solidFill>
          <a:ln>
            <a:solidFill>
              <a:schemeClr val="accent1"/>
            </a:solidFill>
          </a:ln>
        </p:spPr>
      </p:pic>
      <p:pic>
        <p:nvPicPr>
          <p:cNvPr id="13" name="Picture 12">
            <a:extLst>
              <a:ext uri="{FF2B5EF4-FFF2-40B4-BE49-F238E27FC236}">
                <a16:creationId xmlns:a16="http://schemas.microsoft.com/office/drawing/2014/main" id="{28E0F1BD-36EE-45E5-B9EB-E1E2A8CE8237}"/>
              </a:ext>
            </a:extLst>
          </p:cNvPr>
          <p:cNvPicPr>
            <a:picLocks noChangeAspect="1"/>
          </p:cNvPicPr>
          <p:nvPr/>
        </p:nvPicPr>
        <p:blipFill>
          <a:blip r:embed="rId5"/>
          <a:stretch>
            <a:fillRect/>
          </a:stretch>
        </p:blipFill>
        <p:spPr>
          <a:xfrm>
            <a:off x="7236141" y="1310105"/>
            <a:ext cx="4125656" cy="2776077"/>
          </a:xfrm>
          <a:prstGeom prst="rect">
            <a:avLst/>
          </a:prstGeom>
        </p:spPr>
      </p:pic>
      <p:cxnSp>
        <p:nvCxnSpPr>
          <p:cNvPr id="19" name="Straight Arrow Connector 18">
            <a:extLst>
              <a:ext uri="{FF2B5EF4-FFF2-40B4-BE49-F238E27FC236}">
                <a16:creationId xmlns:a16="http://schemas.microsoft.com/office/drawing/2014/main" id="{E32E7045-53F2-4EB7-B421-4A81C1935DDF}"/>
              </a:ext>
            </a:extLst>
          </p:cNvPr>
          <p:cNvCxnSpPr>
            <a:cxnSpLocks/>
          </p:cNvCxnSpPr>
          <p:nvPr/>
        </p:nvCxnSpPr>
        <p:spPr>
          <a:xfrm flipH="1" flipV="1">
            <a:off x="8648001" y="3278058"/>
            <a:ext cx="290180" cy="1446129"/>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Rounded Corners 24">
            <a:extLst>
              <a:ext uri="{FF2B5EF4-FFF2-40B4-BE49-F238E27FC236}">
                <a16:creationId xmlns:a16="http://schemas.microsoft.com/office/drawing/2014/main" id="{2C67D89B-76EE-419E-854D-3545AE14E63B}"/>
              </a:ext>
            </a:extLst>
          </p:cNvPr>
          <p:cNvSpPr/>
          <p:nvPr/>
        </p:nvSpPr>
        <p:spPr>
          <a:xfrm>
            <a:off x="8344697" y="4857971"/>
            <a:ext cx="2702907" cy="943721"/>
          </a:xfrm>
          <a:prstGeom prst="roundRect">
            <a:avLst/>
          </a:prstGeom>
          <a:solidFill>
            <a:srgbClr val="1C4587"/>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Turn Arounds Based on Parallel Taxiways with 13B</a:t>
            </a:r>
            <a:endParaRPr lang="en-US">
              <a:cs typeface="Calibri"/>
            </a:endParaRPr>
          </a:p>
        </p:txBody>
      </p:sp>
      <p:cxnSp>
        <p:nvCxnSpPr>
          <p:cNvPr id="9" name="Straight Arrow Connector 8">
            <a:extLst>
              <a:ext uri="{FF2B5EF4-FFF2-40B4-BE49-F238E27FC236}">
                <a16:creationId xmlns:a16="http://schemas.microsoft.com/office/drawing/2014/main" id="{CD9F505F-25DC-4A0A-91BE-35ABB7C9A748}"/>
              </a:ext>
            </a:extLst>
          </p:cNvPr>
          <p:cNvCxnSpPr>
            <a:cxnSpLocks/>
          </p:cNvCxnSpPr>
          <p:nvPr/>
        </p:nvCxnSpPr>
        <p:spPr>
          <a:xfrm flipH="1">
            <a:off x="2440876" y="3620875"/>
            <a:ext cx="226680" cy="115737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18804EF5-738C-47DD-96F5-9DFC2A643F9C}"/>
              </a:ext>
            </a:extLst>
          </p:cNvPr>
          <p:cNvSpPr/>
          <p:nvPr/>
        </p:nvSpPr>
        <p:spPr>
          <a:xfrm>
            <a:off x="1955010" y="2698971"/>
            <a:ext cx="1456720" cy="777033"/>
          </a:xfrm>
          <a:prstGeom prst="roundRect">
            <a:avLst/>
          </a:prstGeom>
          <a:solidFill>
            <a:srgbClr val="1C4587"/>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Original Turnaround Design</a:t>
            </a:r>
          </a:p>
        </p:txBody>
      </p:sp>
      <p:cxnSp>
        <p:nvCxnSpPr>
          <p:cNvPr id="11" name="Straight Arrow Connector 10">
            <a:extLst>
              <a:ext uri="{FF2B5EF4-FFF2-40B4-BE49-F238E27FC236}">
                <a16:creationId xmlns:a16="http://schemas.microsoft.com/office/drawing/2014/main" id="{614D7F34-7F53-443B-B3FC-18BB9E203A48}"/>
              </a:ext>
            </a:extLst>
          </p:cNvPr>
          <p:cNvCxnSpPr>
            <a:cxnSpLocks/>
          </p:cNvCxnSpPr>
          <p:nvPr/>
        </p:nvCxnSpPr>
        <p:spPr>
          <a:xfrm flipH="1">
            <a:off x="5544439" y="2533438"/>
            <a:ext cx="226680" cy="115737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889509BF-C6D2-4FD2-BC4A-651AF6AB593E}"/>
              </a:ext>
            </a:extLst>
          </p:cNvPr>
          <p:cNvSpPr/>
          <p:nvPr/>
        </p:nvSpPr>
        <p:spPr>
          <a:xfrm>
            <a:off x="5058572" y="1611533"/>
            <a:ext cx="1456720" cy="777033"/>
          </a:xfrm>
          <a:prstGeom prst="roundRect">
            <a:avLst/>
          </a:prstGeom>
          <a:solidFill>
            <a:srgbClr val="1C4587"/>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Turf Interior Introduced with 13A</a:t>
            </a:r>
          </a:p>
        </p:txBody>
      </p:sp>
    </p:spTree>
    <p:extLst>
      <p:ext uri="{BB962C8B-B14F-4D97-AF65-F5344CB8AC3E}">
        <p14:creationId xmlns:p14="http://schemas.microsoft.com/office/powerpoint/2010/main" val="3078449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886E8-CDC5-4B59-B824-BF89728BCC2E}"/>
              </a:ext>
            </a:extLst>
          </p:cNvPr>
          <p:cNvSpPr>
            <a:spLocks noGrp="1"/>
          </p:cNvSpPr>
          <p:nvPr>
            <p:ph type="title"/>
          </p:nvPr>
        </p:nvSpPr>
        <p:spPr>
          <a:xfrm>
            <a:off x="1890762" y="-134144"/>
            <a:ext cx="9760993" cy="1638300"/>
          </a:xfrm>
        </p:spPr>
        <p:txBody>
          <a:bodyPr>
            <a:normAutofit/>
          </a:bodyPr>
          <a:lstStyle/>
          <a:p>
            <a:r>
              <a:rPr lang="en-US" sz="4800"/>
              <a:t>Parallel Taxiways</a:t>
            </a:r>
          </a:p>
        </p:txBody>
      </p:sp>
      <p:sp>
        <p:nvSpPr>
          <p:cNvPr id="11" name="Rectangle: Rounded Corners 10">
            <a:extLst>
              <a:ext uri="{FF2B5EF4-FFF2-40B4-BE49-F238E27FC236}">
                <a16:creationId xmlns:a16="http://schemas.microsoft.com/office/drawing/2014/main" id="{C5F9C651-60ED-4DED-88B6-6948ED16610B}"/>
              </a:ext>
            </a:extLst>
          </p:cNvPr>
          <p:cNvSpPr/>
          <p:nvPr/>
        </p:nvSpPr>
        <p:spPr>
          <a:xfrm>
            <a:off x="8993849" y="895033"/>
            <a:ext cx="2333676" cy="870853"/>
          </a:xfrm>
          <a:prstGeom prst="roundRect">
            <a:avLst/>
          </a:prstGeom>
          <a:solidFill>
            <a:srgbClr val="1C4587"/>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Recommended to Add Offset to Parallel Taxiway</a:t>
            </a:r>
          </a:p>
        </p:txBody>
      </p:sp>
      <p:pic>
        <p:nvPicPr>
          <p:cNvPr id="5" name="Picture 4">
            <a:extLst>
              <a:ext uri="{FF2B5EF4-FFF2-40B4-BE49-F238E27FC236}">
                <a16:creationId xmlns:a16="http://schemas.microsoft.com/office/drawing/2014/main" id="{576804B6-CF9F-4C5E-B332-3274BDE59226}"/>
              </a:ext>
            </a:extLst>
          </p:cNvPr>
          <p:cNvPicPr>
            <a:picLocks noChangeAspect="1"/>
          </p:cNvPicPr>
          <p:nvPr/>
        </p:nvPicPr>
        <p:blipFill>
          <a:blip r:embed="rId3"/>
          <a:stretch>
            <a:fillRect/>
          </a:stretch>
        </p:blipFill>
        <p:spPr>
          <a:xfrm>
            <a:off x="6213964" y="1930892"/>
            <a:ext cx="5638800" cy="3819525"/>
          </a:xfrm>
          <a:prstGeom prst="rect">
            <a:avLst/>
          </a:prstGeom>
        </p:spPr>
      </p:pic>
      <p:cxnSp>
        <p:nvCxnSpPr>
          <p:cNvPr id="12" name="Straight Arrow Connector 11">
            <a:extLst>
              <a:ext uri="{FF2B5EF4-FFF2-40B4-BE49-F238E27FC236}">
                <a16:creationId xmlns:a16="http://schemas.microsoft.com/office/drawing/2014/main" id="{A154EEDF-9E87-4195-A053-FCD4549039BF}"/>
              </a:ext>
            </a:extLst>
          </p:cNvPr>
          <p:cNvCxnSpPr>
            <a:cxnSpLocks/>
          </p:cNvCxnSpPr>
          <p:nvPr/>
        </p:nvCxnSpPr>
        <p:spPr>
          <a:xfrm flipH="1">
            <a:off x="9328776" y="1838709"/>
            <a:ext cx="724369" cy="636227"/>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DBD34804-24C7-4475-8B24-7E5FB8D67469}"/>
              </a:ext>
            </a:extLst>
          </p:cNvPr>
          <p:cNvPicPr>
            <a:picLocks noChangeAspect="1"/>
          </p:cNvPicPr>
          <p:nvPr/>
        </p:nvPicPr>
        <p:blipFill>
          <a:blip r:embed="rId4"/>
          <a:stretch>
            <a:fillRect/>
          </a:stretch>
        </p:blipFill>
        <p:spPr>
          <a:xfrm>
            <a:off x="1568639" y="3388340"/>
            <a:ext cx="5072694" cy="3401244"/>
          </a:xfrm>
          <a:prstGeom prst="rect">
            <a:avLst/>
          </a:prstGeom>
        </p:spPr>
      </p:pic>
      <p:sp>
        <p:nvSpPr>
          <p:cNvPr id="20" name="Rectangle: Rounded Corners 19">
            <a:extLst>
              <a:ext uri="{FF2B5EF4-FFF2-40B4-BE49-F238E27FC236}">
                <a16:creationId xmlns:a16="http://schemas.microsoft.com/office/drawing/2014/main" id="{CF765487-D832-44D6-976E-BB2094AF4E6A}"/>
              </a:ext>
            </a:extLst>
          </p:cNvPr>
          <p:cNvSpPr/>
          <p:nvPr/>
        </p:nvSpPr>
        <p:spPr>
          <a:xfrm>
            <a:off x="2193306" y="2487398"/>
            <a:ext cx="2788715" cy="648288"/>
          </a:xfrm>
          <a:prstGeom prst="roundRect">
            <a:avLst/>
          </a:prstGeom>
          <a:solidFill>
            <a:srgbClr val="1C4587"/>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Recommended to </a:t>
            </a:r>
          </a:p>
          <a:p>
            <a:pPr algn="ctr"/>
            <a:r>
              <a:rPr lang="en-US"/>
              <a:t>Remove Uncommon Turn</a:t>
            </a:r>
          </a:p>
        </p:txBody>
      </p:sp>
      <p:cxnSp>
        <p:nvCxnSpPr>
          <p:cNvPr id="22" name="Straight Arrow Connector 21">
            <a:extLst>
              <a:ext uri="{FF2B5EF4-FFF2-40B4-BE49-F238E27FC236}">
                <a16:creationId xmlns:a16="http://schemas.microsoft.com/office/drawing/2014/main" id="{B9D5C329-A705-47FC-A822-AD99E6CCFD1F}"/>
              </a:ext>
            </a:extLst>
          </p:cNvPr>
          <p:cNvCxnSpPr>
            <a:cxnSpLocks/>
          </p:cNvCxnSpPr>
          <p:nvPr/>
        </p:nvCxnSpPr>
        <p:spPr>
          <a:xfrm>
            <a:off x="4581468" y="3197975"/>
            <a:ext cx="482066" cy="2160768"/>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2805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886E8-CDC5-4B59-B824-BF89728BCC2E}"/>
              </a:ext>
            </a:extLst>
          </p:cNvPr>
          <p:cNvSpPr>
            <a:spLocks noGrp="1"/>
          </p:cNvSpPr>
          <p:nvPr>
            <p:ph type="title"/>
          </p:nvPr>
        </p:nvSpPr>
        <p:spPr>
          <a:xfrm>
            <a:off x="1793107" y="-546350"/>
            <a:ext cx="9760993" cy="1638300"/>
          </a:xfrm>
        </p:spPr>
        <p:txBody>
          <a:bodyPr>
            <a:normAutofit/>
          </a:bodyPr>
          <a:lstStyle/>
          <a:p>
            <a:r>
              <a:rPr lang="en-US" sz="4800">
                <a:latin typeface="Source Sans Pro Light"/>
                <a:ea typeface="Source Sans Pro Light"/>
              </a:rPr>
              <a:t>Tangent Length on Parallel Taxiway</a:t>
            </a:r>
            <a:endParaRPr lang="en-US" sz="4800">
              <a:ea typeface="Source Sans Pro Light"/>
            </a:endParaRPr>
          </a:p>
        </p:txBody>
      </p:sp>
      <p:pic>
        <p:nvPicPr>
          <p:cNvPr id="3" name="Picture 3" descr="Diagram&#10;&#10;Description automatically generated">
            <a:extLst>
              <a:ext uri="{FF2B5EF4-FFF2-40B4-BE49-F238E27FC236}">
                <a16:creationId xmlns:a16="http://schemas.microsoft.com/office/drawing/2014/main" id="{D0E89DD7-8166-4D9B-95AB-3C12C333F2EE}"/>
              </a:ext>
            </a:extLst>
          </p:cNvPr>
          <p:cNvPicPr>
            <a:picLocks noChangeAspect="1"/>
          </p:cNvPicPr>
          <p:nvPr/>
        </p:nvPicPr>
        <p:blipFill>
          <a:blip r:embed="rId3"/>
          <a:stretch>
            <a:fillRect/>
          </a:stretch>
        </p:blipFill>
        <p:spPr>
          <a:xfrm>
            <a:off x="2057400" y="1226307"/>
            <a:ext cx="3935046" cy="5226002"/>
          </a:xfrm>
          <a:prstGeom prst="rect">
            <a:avLst/>
          </a:prstGeom>
        </p:spPr>
      </p:pic>
      <p:sp>
        <p:nvSpPr>
          <p:cNvPr id="4" name="Rectangle: Rounded Corners 3">
            <a:extLst>
              <a:ext uri="{FF2B5EF4-FFF2-40B4-BE49-F238E27FC236}">
                <a16:creationId xmlns:a16="http://schemas.microsoft.com/office/drawing/2014/main" id="{E48B70E3-5904-4B49-94A0-E0C13DE0F523}"/>
              </a:ext>
            </a:extLst>
          </p:cNvPr>
          <p:cNvSpPr/>
          <p:nvPr/>
        </p:nvSpPr>
        <p:spPr>
          <a:xfrm>
            <a:off x="6425320" y="5108141"/>
            <a:ext cx="2570159" cy="1533771"/>
          </a:xfrm>
          <a:prstGeom prst="roundRect">
            <a:avLst/>
          </a:prstGeom>
          <a:solidFill>
            <a:srgbClr val="1C4587"/>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New Recommended Practice for Separation to Align Aircraft Fuselage with Parallel Taxiway</a:t>
            </a:r>
            <a:endParaRPr lang="en-US">
              <a:cs typeface="Calibri"/>
            </a:endParaRPr>
          </a:p>
        </p:txBody>
      </p:sp>
      <p:pic>
        <p:nvPicPr>
          <p:cNvPr id="5" name="Picture 7" descr="Diagram&#10;&#10;Description automatically generated">
            <a:extLst>
              <a:ext uri="{FF2B5EF4-FFF2-40B4-BE49-F238E27FC236}">
                <a16:creationId xmlns:a16="http://schemas.microsoft.com/office/drawing/2014/main" id="{80B3C923-13E0-4CE5-B818-65F03E6FEE07}"/>
              </a:ext>
            </a:extLst>
          </p:cNvPr>
          <p:cNvPicPr>
            <a:picLocks noChangeAspect="1"/>
          </p:cNvPicPr>
          <p:nvPr/>
        </p:nvPicPr>
        <p:blipFill>
          <a:blip r:embed="rId4"/>
          <a:stretch>
            <a:fillRect/>
          </a:stretch>
        </p:blipFill>
        <p:spPr>
          <a:xfrm>
            <a:off x="6843986" y="1230265"/>
            <a:ext cx="4564993" cy="3066157"/>
          </a:xfrm>
          <a:prstGeom prst="rect">
            <a:avLst/>
          </a:prstGeom>
        </p:spPr>
      </p:pic>
      <p:sp>
        <p:nvSpPr>
          <p:cNvPr id="8" name="Rectangle: Rounded Corners 7">
            <a:extLst>
              <a:ext uri="{FF2B5EF4-FFF2-40B4-BE49-F238E27FC236}">
                <a16:creationId xmlns:a16="http://schemas.microsoft.com/office/drawing/2014/main" id="{0D5974FE-6221-40CE-A7E6-2D493EEEED9C}"/>
              </a:ext>
            </a:extLst>
          </p:cNvPr>
          <p:cNvSpPr/>
          <p:nvPr/>
        </p:nvSpPr>
        <p:spPr>
          <a:xfrm>
            <a:off x="9306905" y="4381175"/>
            <a:ext cx="2745331" cy="1095840"/>
          </a:xfrm>
          <a:prstGeom prst="roundRect">
            <a:avLst/>
          </a:prstGeom>
          <a:solidFill>
            <a:srgbClr val="1C4587"/>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Provide a No-Taxi Island or at Least One Turn Between 75 &amp; 90 Degrees</a:t>
            </a:r>
            <a:endParaRPr lang="en-US">
              <a:cs typeface="Calibri"/>
            </a:endParaRPr>
          </a:p>
        </p:txBody>
      </p:sp>
      <p:cxnSp>
        <p:nvCxnSpPr>
          <p:cNvPr id="9" name="Straight Arrow Connector 8">
            <a:extLst>
              <a:ext uri="{FF2B5EF4-FFF2-40B4-BE49-F238E27FC236}">
                <a16:creationId xmlns:a16="http://schemas.microsoft.com/office/drawing/2014/main" id="{257FEF0E-32A1-43BB-985B-7EF56D193CEE}"/>
              </a:ext>
            </a:extLst>
          </p:cNvPr>
          <p:cNvCxnSpPr>
            <a:cxnSpLocks/>
          </p:cNvCxnSpPr>
          <p:nvPr/>
        </p:nvCxnSpPr>
        <p:spPr>
          <a:xfrm flipH="1" flipV="1">
            <a:off x="4625060" y="5575151"/>
            <a:ext cx="1721756" cy="402765"/>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57FEF0E-32A1-43BB-985B-7EF56D193CEE}"/>
              </a:ext>
            </a:extLst>
          </p:cNvPr>
          <p:cNvCxnSpPr>
            <a:cxnSpLocks/>
          </p:cNvCxnSpPr>
          <p:nvPr/>
        </p:nvCxnSpPr>
        <p:spPr>
          <a:xfrm flipH="1" flipV="1">
            <a:off x="8394003" y="3151750"/>
            <a:ext cx="1029826" cy="1173523"/>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7143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886E8-CDC5-4B59-B824-BF89728BCC2E}"/>
              </a:ext>
            </a:extLst>
          </p:cNvPr>
          <p:cNvSpPr>
            <a:spLocks noGrp="1"/>
          </p:cNvSpPr>
          <p:nvPr>
            <p:ph type="title"/>
          </p:nvPr>
        </p:nvSpPr>
        <p:spPr>
          <a:xfrm>
            <a:off x="1890984" y="-409575"/>
            <a:ext cx="9760993" cy="1638300"/>
          </a:xfrm>
        </p:spPr>
        <p:txBody>
          <a:bodyPr/>
          <a:lstStyle/>
          <a:p>
            <a:r>
              <a:rPr lang="en-US">
                <a:latin typeface="Source Sans Pro Light"/>
                <a:ea typeface="Source Sans Pro Light"/>
              </a:rPr>
              <a:t>Aprons </a:t>
            </a:r>
            <a:endParaRPr lang="en-US"/>
          </a:p>
        </p:txBody>
      </p:sp>
      <p:pic>
        <p:nvPicPr>
          <p:cNvPr id="4" name="Content Placeholder 3">
            <a:extLst>
              <a:ext uri="{FF2B5EF4-FFF2-40B4-BE49-F238E27FC236}">
                <a16:creationId xmlns:a16="http://schemas.microsoft.com/office/drawing/2014/main" id="{D6DB47F7-E691-4F1E-98F8-C03208347806}"/>
              </a:ext>
            </a:extLst>
          </p:cNvPr>
          <p:cNvPicPr>
            <a:picLocks noGrp="1" noChangeAspect="1"/>
          </p:cNvPicPr>
          <p:nvPr>
            <p:ph idx="1"/>
          </p:nvPr>
        </p:nvPicPr>
        <p:blipFill>
          <a:blip r:embed="rId3"/>
          <a:stretch>
            <a:fillRect/>
          </a:stretch>
        </p:blipFill>
        <p:spPr>
          <a:xfrm>
            <a:off x="1890984" y="1264864"/>
            <a:ext cx="6902371" cy="5250382"/>
          </a:xfrm>
        </p:spPr>
      </p:pic>
      <p:sp>
        <p:nvSpPr>
          <p:cNvPr id="13" name="Rectangle: Rounded Corners 12">
            <a:extLst>
              <a:ext uri="{FF2B5EF4-FFF2-40B4-BE49-F238E27FC236}">
                <a16:creationId xmlns:a16="http://schemas.microsoft.com/office/drawing/2014/main" id="{C5A40A5D-02DB-4F2E-8311-B1EAD98BB870}"/>
              </a:ext>
            </a:extLst>
          </p:cNvPr>
          <p:cNvSpPr/>
          <p:nvPr/>
        </p:nvSpPr>
        <p:spPr>
          <a:xfrm>
            <a:off x="8283176" y="1030403"/>
            <a:ext cx="3147256" cy="852134"/>
          </a:xfrm>
          <a:prstGeom prst="roundRect">
            <a:avLst/>
          </a:prstGeom>
          <a:solidFill>
            <a:srgbClr val="1C4587"/>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Defines Varies Types of Aprons</a:t>
            </a:r>
          </a:p>
        </p:txBody>
      </p:sp>
      <p:sp>
        <p:nvSpPr>
          <p:cNvPr id="5" name="Rectangle: Rounded Corners 4">
            <a:extLst>
              <a:ext uri="{FF2B5EF4-FFF2-40B4-BE49-F238E27FC236}">
                <a16:creationId xmlns:a16="http://schemas.microsoft.com/office/drawing/2014/main" id="{C5FED6BE-66EA-47B4-A7AD-76FA3B1DE1BE}"/>
              </a:ext>
            </a:extLst>
          </p:cNvPr>
          <p:cNvSpPr/>
          <p:nvPr/>
        </p:nvSpPr>
        <p:spPr>
          <a:xfrm>
            <a:off x="7375549" y="5521219"/>
            <a:ext cx="4620139" cy="1177390"/>
          </a:xfrm>
          <a:prstGeom prst="roundRect">
            <a:avLst/>
          </a:prstGeom>
          <a:solidFill>
            <a:srgbClr val="1C4587"/>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Added Guidance for Apron Sizing, Fuel Facilities, Vehicle Access, Wash Racks, Fencing, Hangar and More</a:t>
            </a:r>
          </a:p>
        </p:txBody>
      </p:sp>
    </p:spTree>
    <p:extLst>
      <p:ext uri="{BB962C8B-B14F-4D97-AF65-F5344CB8AC3E}">
        <p14:creationId xmlns:p14="http://schemas.microsoft.com/office/powerpoint/2010/main" val="2399046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7BA8828-6144-4DAA-9C40-6DAFCD067B96}"/>
              </a:ext>
            </a:extLst>
          </p:cNvPr>
          <p:cNvPicPr>
            <a:picLocks noChangeAspect="1"/>
          </p:cNvPicPr>
          <p:nvPr/>
        </p:nvPicPr>
        <p:blipFill>
          <a:blip r:embed="rId3"/>
          <a:stretch>
            <a:fillRect/>
          </a:stretch>
        </p:blipFill>
        <p:spPr>
          <a:xfrm>
            <a:off x="1973889" y="1071503"/>
            <a:ext cx="3609732" cy="4484255"/>
          </a:xfrm>
          <a:prstGeom prst="rect">
            <a:avLst/>
          </a:prstGeom>
        </p:spPr>
      </p:pic>
      <p:pic>
        <p:nvPicPr>
          <p:cNvPr id="15" name="Picture 14">
            <a:extLst>
              <a:ext uri="{FF2B5EF4-FFF2-40B4-BE49-F238E27FC236}">
                <a16:creationId xmlns:a16="http://schemas.microsoft.com/office/drawing/2014/main" id="{40BBD093-6BD2-463B-BEDE-C35F7915CE8D}"/>
              </a:ext>
            </a:extLst>
          </p:cNvPr>
          <p:cNvPicPr>
            <a:picLocks noChangeAspect="1"/>
          </p:cNvPicPr>
          <p:nvPr/>
        </p:nvPicPr>
        <p:blipFill>
          <a:blip r:embed="rId4"/>
          <a:stretch>
            <a:fillRect/>
          </a:stretch>
        </p:blipFill>
        <p:spPr>
          <a:xfrm>
            <a:off x="5699020" y="1024455"/>
            <a:ext cx="3748763" cy="4493491"/>
          </a:xfrm>
          <a:prstGeom prst="rect">
            <a:avLst/>
          </a:prstGeom>
        </p:spPr>
      </p:pic>
      <p:sp>
        <p:nvSpPr>
          <p:cNvPr id="2" name="Title 1">
            <a:extLst>
              <a:ext uri="{FF2B5EF4-FFF2-40B4-BE49-F238E27FC236}">
                <a16:creationId xmlns:a16="http://schemas.microsoft.com/office/drawing/2014/main" id="{1BB886E8-CDC5-4B59-B824-BF89728BCC2E}"/>
              </a:ext>
            </a:extLst>
          </p:cNvPr>
          <p:cNvSpPr>
            <a:spLocks noGrp="1"/>
          </p:cNvSpPr>
          <p:nvPr>
            <p:ph type="title"/>
          </p:nvPr>
        </p:nvSpPr>
        <p:spPr>
          <a:xfrm>
            <a:off x="1768011" y="-573413"/>
            <a:ext cx="9760993" cy="1638300"/>
          </a:xfrm>
        </p:spPr>
        <p:txBody>
          <a:bodyPr/>
          <a:lstStyle/>
          <a:p>
            <a:r>
              <a:rPr lang="en-US">
                <a:latin typeface="Source Sans Pro Light"/>
                <a:ea typeface="Source Sans Pro Light"/>
              </a:rPr>
              <a:t>Hangars &amp; Tiedowns</a:t>
            </a:r>
            <a:endParaRPr lang="en-US"/>
          </a:p>
        </p:txBody>
      </p:sp>
      <p:sp>
        <p:nvSpPr>
          <p:cNvPr id="12" name="Rectangle: Rounded Corners 11">
            <a:extLst>
              <a:ext uri="{FF2B5EF4-FFF2-40B4-BE49-F238E27FC236}">
                <a16:creationId xmlns:a16="http://schemas.microsoft.com/office/drawing/2014/main" id="{5183FEDE-A767-4533-87F2-00F2620B948E}"/>
              </a:ext>
            </a:extLst>
          </p:cNvPr>
          <p:cNvSpPr/>
          <p:nvPr/>
        </p:nvSpPr>
        <p:spPr>
          <a:xfrm>
            <a:off x="9486553" y="1064887"/>
            <a:ext cx="2312894" cy="1104144"/>
          </a:xfrm>
          <a:prstGeom prst="roundRect">
            <a:avLst/>
          </a:prstGeom>
          <a:solidFill>
            <a:srgbClr val="1C4587"/>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Added Design Considerations for  Tiedowns </a:t>
            </a:r>
          </a:p>
        </p:txBody>
      </p:sp>
      <p:sp>
        <p:nvSpPr>
          <p:cNvPr id="7" name="Rectangle: Rounded Corners 6">
            <a:extLst>
              <a:ext uri="{FF2B5EF4-FFF2-40B4-BE49-F238E27FC236}">
                <a16:creationId xmlns:a16="http://schemas.microsoft.com/office/drawing/2014/main" id="{FDE0CBBE-DF5F-44DA-817D-F35073AD0A3E}"/>
              </a:ext>
            </a:extLst>
          </p:cNvPr>
          <p:cNvSpPr/>
          <p:nvPr/>
        </p:nvSpPr>
        <p:spPr>
          <a:xfrm>
            <a:off x="1974014" y="5588040"/>
            <a:ext cx="2312894" cy="1104144"/>
          </a:xfrm>
          <a:prstGeom prst="roundRect">
            <a:avLst/>
          </a:prstGeom>
          <a:solidFill>
            <a:srgbClr val="1C4587"/>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Added Design Considerations for Hangar Complexes</a:t>
            </a:r>
          </a:p>
        </p:txBody>
      </p:sp>
    </p:spTree>
    <p:extLst>
      <p:ext uri="{BB962C8B-B14F-4D97-AF65-F5344CB8AC3E}">
        <p14:creationId xmlns:p14="http://schemas.microsoft.com/office/powerpoint/2010/main" val="1402427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886E8-CDC5-4B59-B824-BF89728BCC2E}"/>
              </a:ext>
            </a:extLst>
          </p:cNvPr>
          <p:cNvSpPr>
            <a:spLocks noGrp="1"/>
          </p:cNvSpPr>
          <p:nvPr>
            <p:ph type="title"/>
          </p:nvPr>
        </p:nvSpPr>
        <p:spPr>
          <a:xfrm>
            <a:off x="1768011" y="-573413"/>
            <a:ext cx="9760993" cy="1638300"/>
          </a:xfrm>
        </p:spPr>
        <p:txBody>
          <a:bodyPr>
            <a:normAutofit/>
          </a:bodyPr>
          <a:lstStyle/>
          <a:p>
            <a:r>
              <a:rPr lang="en-US" sz="4800">
                <a:latin typeface="Source Sans Pro Light"/>
                <a:ea typeface="Source Sans Pro Light"/>
              </a:rPr>
              <a:t>Separation Between Land and Airside</a:t>
            </a:r>
            <a:endParaRPr lang="en-US" sz="5400">
              <a:ea typeface="Source Sans Pro Light"/>
            </a:endParaRPr>
          </a:p>
        </p:txBody>
      </p:sp>
      <p:pic>
        <p:nvPicPr>
          <p:cNvPr id="3" name="Picture 3" descr="Diagram, schematic&#10;&#10;Description automatically generated">
            <a:extLst>
              <a:ext uri="{FF2B5EF4-FFF2-40B4-BE49-F238E27FC236}">
                <a16:creationId xmlns:a16="http://schemas.microsoft.com/office/drawing/2014/main" id="{366529C4-94CF-4EDD-B6C1-5A1153CC1E32}"/>
              </a:ext>
            </a:extLst>
          </p:cNvPr>
          <p:cNvPicPr>
            <a:picLocks noChangeAspect="1"/>
          </p:cNvPicPr>
          <p:nvPr/>
        </p:nvPicPr>
        <p:blipFill>
          <a:blip r:embed="rId3"/>
          <a:stretch>
            <a:fillRect/>
          </a:stretch>
        </p:blipFill>
        <p:spPr>
          <a:xfrm>
            <a:off x="1834055" y="1106378"/>
            <a:ext cx="4337268" cy="5678761"/>
          </a:xfrm>
          <a:prstGeom prst="rect">
            <a:avLst/>
          </a:prstGeom>
        </p:spPr>
      </p:pic>
      <p:pic>
        <p:nvPicPr>
          <p:cNvPr id="4" name="Picture 4" descr="Diagram&#10;&#10;Description automatically generated">
            <a:extLst>
              <a:ext uri="{FF2B5EF4-FFF2-40B4-BE49-F238E27FC236}">
                <a16:creationId xmlns:a16="http://schemas.microsoft.com/office/drawing/2014/main" id="{1004D999-3CDB-4C85-8611-F29484722FE4}"/>
              </a:ext>
            </a:extLst>
          </p:cNvPr>
          <p:cNvPicPr>
            <a:picLocks noChangeAspect="1"/>
          </p:cNvPicPr>
          <p:nvPr/>
        </p:nvPicPr>
        <p:blipFill rotWithShape="1">
          <a:blip r:embed="rId4"/>
          <a:srcRect r="257" b="8730"/>
          <a:stretch/>
        </p:blipFill>
        <p:spPr>
          <a:xfrm>
            <a:off x="6643596" y="2860534"/>
            <a:ext cx="4397835" cy="3927859"/>
          </a:xfrm>
          <a:prstGeom prst="rect">
            <a:avLst/>
          </a:prstGeom>
          <a:ln>
            <a:noFill/>
          </a:ln>
          <a:effectLst>
            <a:softEdge rad="112500"/>
          </a:effectLst>
        </p:spPr>
      </p:pic>
      <p:sp>
        <p:nvSpPr>
          <p:cNvPr id="9" name="Rectangle: Rounded Corners 8">
            <a:extLst>
              <a:ext uri="{FF2B5EF4-FFF2-40B4-BE49-F238E27FC236}">
                <a16:creationId xmlns:a16="http://schemas.microsoft.com/office/drawing/2014/main" id="{1C6EFAF9-65F2-45C4-994D-B4D201095F92}"/>
              </a:ext>
            </a:extLst>
          </p:cNvPr>
          <p:cNvSpPr/>
          <p:nvPr/>
        </p:nvSpPr>
        <p:spPr>
          <a:xfrm>
            <a:off x="8585494" y="2220926"/>
            <a:ext cx="2990453" cy="555528"/>
          </a:xfrm>
          <a:prstGeom prst="roundRect">
            <a:avLst/>
          </a:prstGeom>
          <a:solidFill>
            <a:srgbClr val="1C4587"/>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Further Guidance on Fencing</a:t>
            </a:r>
            <a:endParaRPr lang="en-US"/>
          </a:p>
        </p:txBody>
      </p:sp>
      <p:sp>
        <p:nvSpPr>
          <p:cNvPr id="20" name="Rectangle: Rounded Corners 19">
            <a:extLst>
              <a:ext uri="{FF2B5EF4-FFF2-40B4-BE49-F238E27FC236}">
                <a16:creationId xmlns:a16="http://schemas.microsoft.com/office/drawing/2014/main" id="{F3B9B95C-45BA-4B8F-A79F-CF284961C2B7}"/>
              </a:ext>
            </a:extLst>
          </p:cNvPr>
          <p:cNvSpPr/>
          <p:nvPr/>
        </p:nvSpPr>
        <p:spPr>
          <a:xfrm>
            <a:off x="5805734" y="1258803"/>
            <a:ext cx="2491211" cy="555528"/>
          </a:xfrm>
          <a:prstGeom prst="roundRect">
            <a:avLst/>
          </a:prstGeom>
          <a:solidFill>
            <a:srgbClr val="1C4587"/>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Focus on Interaction of Vehicles and Aircraft</a:t>
            </a:r>
          </a:p>
        </p:txBody>
      </p:sp>
    </p:spTree>
    <p:extLst>
      <p:ext uri="{BB962C8B-B14F-4D97-AF65-F5344CB8AC3E}">
        <p14:creationId xmlns:p14="http://schemas.microsoft.com/office/powerpoint/2010/main" val="1603916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E6B4862-0188-4162-9369-7EADF70F9944}"/>
              </a:ext>
            </a:extLst>
          </p:cNvPr>
          <p:cNvSpPr>
            <a:spLocks noGrp="1"/>
          </p:cNvSpPr>
          <p:nvPr>
            <p:ph type="title"/>
          </p:nvPr>
        </p:nvSpPr>
        <p:spPr/>
        <p:txBody>
          <a:bodyPr/>
          <a:lstStyle/>
          <a:p>
            <a:r>
              <a:rPr lang="en-US"/>
              <a:t>Thank You!</a:t>
            </a:r>
          </a:p>
        </p:txBody>
      </p:sp>
      <p:pic>
        <p:nvPicPr>
          <p:cNvPr id="3" name="Picture 2" descr="Icon&#10;&#10;Description automatically generated">
            <a:extLst>
              <a:ext uri="{FF2B5EF4-FFF2-40B4-BE49-F238E27FC236}">
                <a16:creationId xmlns:a16="http://schemas.microsoft.com/office/drawing/2014/main" id="{E7C6CFB5-454B-49DA-AE3F-29E38C433E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840" y="887343"/>
            <a:ext cx="402337" cy="4759462"/>
          </a:xfrm>
          <a:prstGeom prst="rect">
            <a:avLst/>
          </a:prstGeom>
        </p:spPr>
      </p:pic>
    </p:spTree>
    <p:extLst>
      <p:ext uri="{BB962C8B-B14F-4D97-AF65-F5344CB8AC3E}">
        <p14:creationId xmlns:p14="http://schemas.microsoft.com/office/powerpoint/2010/main" val="3343577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886E8-CDC5-4B59-B824-BF89728BCC2E}"/>
              </a:ext>
            </a:extLst>
          </p:cNvPr>
          <p:cNvSpPr>
            <a:spLocks noGrp="1"/>
          </p:cNvSpPr>
          <p:nvPr>
            <p:ph type="title"/>
          </p:nvPr>
        </p:nvSpPr>
        <p:spPr/>
        <p:txBody>
          <a:bodyPr/>
          <a:lstStyle/>
          <a:p>
            <a:r>
              <a:rPr lang="en-US"/>
              <a:t>Key Discussion Points</a:t>
            </a:r>
          </a:p>
        </p:txBody>
      </p:sp>
      <p:sp>
        <p:nvSpPr>
          <p:cNvPr id="7" name="Content Placeholder 6">
            <a:extLst>
              <a:ext uri="{FF2B5EF4-FFF2-40B4-BE49-F238E27FC236}">
                <a16:creationId xmlns:a16="http://schemas.microsoft.com/office/drawing/2014/main" id="{4B788C20-C8D3-4FE5-A601-0292BCB184B7}"/>
              </a:ext>
            </a:extLst>
          </p:cNvPr>
          <p:cNvSpPr>
            <a:spLocks noGrp="1"/>
          </p:cNvSpPr>
          <p:nvPr>
            <p:ph idx="1"/>
          </p:nvPr>
        </p:nvSpPr>
        <p:spPr>
          <a:xfrm>
            <a:off x="1890761" y="2133600"/>
            <a:ext cx="4135205" cy="4314824"/>
          </a:xfrm>
        </p:spPr>
        <p:txBody>
          <a:bodyPr/>
          <a:lstStyle/>
          <a:p>
            <a:pPr>
              <a:buClr>
                <a:srgbClr val="9DABAA"/>
              </a:buClr>
            </a:pPr>
            <a:r>
              <a:rPr lang="en-US">
                <a:solidFill>
                  <a:srgbClr val="1C4587"/>
                </a:solidFill>
              </a:rPr>
              <a:t>What is AC 150/5300-13 &amp; Why It Matters</a:t>
            </a:r>
          </a:p>
          <a:p>
            <a:pPr>
              <a:buClr>
                <a:srgbClr val="9DABAA"/>
              </a:buClr>
            </a:pPr>
            <a:r>
              <a:rPr lang="en-US">
                <a:solidFill>
                  <a:srgbClr val="1C4587"/>
                </a:solidFill>
              </a:rPr>
              <a:t>Design Principles</a:t>
            </a:r>
          </a:p>
          <a:p>
            <a:pPr>
              <a:buClr>
                <a:srgbClr val="9DABAA"/>
              </a:buClr>
            </a:pPr>
            <a:r>
              <a:rPr lang="en-US">
                <a:solidFill>
                  <a:srgbClr val="1C4587"/>
                </a:solidFill>
              </a:rPr>
              <a:t>Changes to Runways</a:t>
            </a:r>
          </a:p>
          <a:p>
            <a:pPr>
              <a:buClr>
                <a:srgbClr val="9DABAA"/>
              </a:buClr>
            </a:pPr>
            <a:r>
              <a:rPr lang="en-US">
                <a:solidFill>
                  <a:srgbClr val="1C4587"/>
                </a:solidFill>
              </a:rPr>
              <a:t>Changes to Taxiways/</a:t>
            </a:r>
            <a:r>
              <a:rPr lang="en-US" err="1">
                <a:solidFill>
                  <a:srgbClr val="1C4587"/>
                </a:solidFill>
              </a:rPr>
              <a:t>Taxilanes</a:t>
            </a:r>
            <a:endParaRPr lang="en-US">
              <a:solidFill>
                <a:srgbClr val="1C4587"/>
              </a:solidFill>
            </a:endParaRPr>
          </a:p>
          <a:p>
            <a:pPr>
              <a:buClr>
                <a:srgbClr val="9DABAA"/>
              </a:buClr>
            </a:pPr>
            <a:r>
              <a:rPr lang="en-US">
                <a:solidFill>
                  <a:srgbClr val="1C4587"/>
                </a:solidFill>
              </a:rPr>
              <a:t>Changes to Aprons</a:t>
            </a:r>
          </a:p>
        </p:txBody>
      </p:sp>
      <p:pic>
        <p:nvPicPr>
          <p:cNvPr id="3" name="Picture 3">
            <a:extLst>
              <a:ext uri="{FF2B5EF4-FFF2-40B4-BE49-F238E27FC236}">
                <a16:creationId xmlns:a16="http://schemas.microsoft.com/office/drawing/2014/main" id="{25C8AD21-4983-4E1A-9DE3-8C13D00B4EFA}"/>
              </a:ext>
            </a:extLst>
          </p:cNvPr>
          <p:cNvPicPr>
            <a:picLocks noChangeAspect="1"/>
          </p:cNvPicPr>
          <p:nvPr/>
        </p:nvPicPr>
        <p:blipFill>
          <a:blip r:embed="rId3"/>
          <a:stretch>
            <a:fillRect/>
          </a:stretch>
        </p:blipFill>
        <p:spPr>
          <a:xfrm>
            <a:off x="8842038" y="2099600"/>
            <a:ext cx="2627229" cy="2627229"/>
          </a:xfrm>
          <a:prstGeom prst="ellipse">
            <a:avLst/>
          </a:prstGeom>
          <a:ln w="63500" cap="rnd">
            <a:noFill/>
          </a:ln>
          <a:effectLst>
            <a:outerShdw blurRad="381000" dist="292100" dir="5400000" sx="-80000" sy="-18000" rotWithShape="0">
              <a:srgbClr val="000000">
                <a:alpha val="22000"/>
              </a:srgbClr>
            </a:outerShdw>
          </a:effectLst>
        </p:spPr>
      </p:pic>
      <p:sp>
        <p:nvSpPr>
          <p:cNvPr id="4" name="Rectangle: Rounded Corners 3">
            <a:extLst>
              <a:ext uri="{FF2B5EF4-FFF2-40B4-BE49-F238E27FC236}">
                <a16:creationId xmlns:a16="http://schemas.microsoft.com/office/drawing/2014/main" id="{C1D0E184-3EAA-4BC3-85D2-DADFDBB68F3F}"/>
              </a:ext>
            </a:extLst>
          </p:cNvPr>
          <p:cNvSpPr/>
          <p:nvPr/>
        </p:nvSpPr>
        <p:spPr>
          <a:xfrm>
            <a:off x="9860301" y="4485013"/>
            <a:ext cx="1972452" cy="606129"/>
          </a:xfrm>
          <a:prstGeom prst="roundRect">
            <a:avLst/>
          </a:prstGeom>
          <a:solidFill>
            <a:srgbClr val="1C4587"/>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Travis Hirschey, PE</a:t>
            </a:r>
          </a:p>
        </p:txBody>
      </p:sp>
      <p:pic>
        <p:nvPicPr>
          <p:cNvPr id="6" name="Picture 5">
            <a:extLst>
              <a:ext uri="{FF2B5EF4-FFF2-40B4-BE49-F238E27FC236}">
                <a16:creationId xmlns:a16="http://schemas.microsoft.com/office/drawing/2014/main" id="{8BB04F2E-92FD-46E2-98A7-92EB757AB2EE}"/>
              </a:ext>
            </a:extLst>
          </p:cNvPr>
          <p:cNvPicPr>
            <a:picLocks noChangeAspect="1"/>
          </p:cNvPicPr>
          <p:nvPr/>
        </p:nvPicPr>
        <p:blipFill>
          <a:blip r:embed="rId4"/>
          <a:stretch>
            <a:fillRect/>
          </a:stretch>
        </p:blipFill>
        <p:spPr>
          <a:xfrm>
            <a:off x="6134397" y="2099601"/>
            <a:ext cx="2646391" cy="2615583"/>
          </a:xfrm>
          <a:prstGeom prst="rect">
            <a:avLst/>
          </a:prstGeom>
        </p:spPr>
      </p:pic>
      <p:sp>
        <p:nvSpPr>
          <p:cNvPr id="8" name="Rectangle: Rounded Corners 7">
            <a:extLst>
              <a:ext uri="{FF2B5EF4-FFF2-40B4-BE49-F238E27FC236}">
                <a16:creationId xmlns:a16="http://schemas.microsoft.com/office/drawing/2014/main" id="{33587816-7BE9-4FDA-9632-EB7845B70D41}"/>
              </a:ext>
            </a:extLst>
          </p:cNvPr>
          <p:cNvSpPr/>
          <p:nvPr/>
        </p:nvSpPr>
        <p:spPr>
          <a:xfrm>
            <a:off x="7011123" y="4485014"/>
            <a:ext cx="1972452" cy="606129"/>
          </a:xfrm>
          <a:prstGeom prst="roundRect">
            <a:avLst/>
          </a:prstGeom>
          <a:solidFill>
            <a:srgbClr val="1C4587"/>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cs typeface="Calibri"/>
              </a:rPr>
              <a:t>Rod Senn, PE</a:t>
            </a:r>
            <a:endParaRPr lang="en-US" dirty="0"/>
          </a:p>
        </p:txBody>
      </p:sp>
    </p:spTree>
    <p:extLst>
      <p:ext uri="{BB962C8B-B14F-4D97-AF65-F5344CB8AC3E}">
        <p14:creationId xmlns:p14="http://schemas.microsoft.com/office/powerpoint/2010/main" val="1592530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886E8-CDC5-4B59-B824-BF89728BCC2E}"/>
              </a:ext>
            </a:extLst>
          </p:cNvPr>
          <p:cNvSpPr>
            <a:spLocks noGrp="1"/>
          </p:cNvSpPr>
          <p:nvPr>
            <p:ph type="title"/>
          </p:nvPr>
        </p:nvSpPr>
        <p:spPr/>
        <p:txBody>
          <a:bodyPr>
            <a:normAutofit/>
          </a:bodyPr>
          <a:lstStyle/>
          <a:p>
            <a:r>
              <a:rPr lang="en-US">
                <a:latin typeface="Source Sans Pro Light"/>
                <a:ea typeface="Source Sans Pro Light"/>
              </a:rPr>
              <a:t>What is AC 150/5300-13 </a:t>
            </a:r>
            <a:br>
              <a:rPr lang="en-US">
                <a:latin typeface="Source Sans Pro Light"/>
                <a:ea typeface="Source Sans Pro Light"/>
              </a:rPr>
            </a:br>
            <a:r>
              <a:rPr lang="en-US">
                <a:latin typeface="Source Sans Pro Light"/>
                <a:ea typeface="Source Sans Pro Light"/>
              </a:rPr>
              <a:t>&amp; Why it Matters</a:t>
            </a:r>
          </a:p>
        </p:txBody>
      </p:sp>
      <p:pic>
        <p:nvPicPr>
          <p:cNvPr id="9" name="Picture 8">
            <a:extLst>
              <a:ext uri="{FF2B5EF4-FFF2-40B4-BE49-F238E27FC236}">
                <a16:creationId xmlns:a16="http://schemas.microsoft.com/office/drawing/2014/main" id="{A7DC92E1-BD32-47DD-92AC-9ABDAD048E0C}"/>
              </a:ext>
            </a:extLst>
          </p:cNvPr>
          <p:cNvPicPr>
            <a:picLocks noChangeAspect="1"/>
          </p:cNvPicPr>
          <p:nvPr/>
        </p:nvPicPr>
        <p:blipFill>
          <a:blip r:embed="rId3"/>
          <a:stretch>
            <a:fillRect/>
          </a:stretch>
        </p:blipFill>
        <p:spPr>
          <a:xfrm>
            <a:off x="5809610" y="2043888"/>
            <a:ext cx="3398224" cy="4414062"/>
          </a:xfrm>
          <a:prstGeom prst="rect">
            <a:avLst/>
          </a:prstGeom>
          <a:ln w="19050">
            <a:solidFill>
              <a:schemeClr val="accent1"/>
            </a:solidFill>
          </a:ln>
        </p:spPr>
      </p:pic>
      <p:pic>
        <p:nvPicPr>
          <p:cNvPr id="11" name="Picture 10">
            <a:extLst>
              <a:ext uri="{FF2B5EF4-FFF2-40B4-BE49-F238E27FC236}">
                <a16:creationId xmlns:a16="http://schemas.microsoft.com/office/drawing/2014/main" id="{3327F7EC-9291-4235-9823-C1407D20AFDB}"/>
              </a:ext>
            </a:extLst>
          </p:cNvPr>
          <p:cNvPicPr>
            <a:picLocks noChangeAspect="1"/>
          </p:cNvPicPr>
          <p:nvPr/>
        </p:nvPicPr>
        <p:blipFill>
          <a:blip r:embed="rId4"/>
          <a:stretch>
            <a:fillRect/>
          </a:stretch>
        </p:blipFill>
        <p:spPr>
          <a:xfrm>
            <a:off x="3935506" y="2395973"/>
            <a:ext cx="3348731" cy="4314825"/>
          </a:xfrm>
          <a:prstGeom prst="rect">
            <a:avLst/>
          </a:prstGeom>
          <a:ln w="19050">
            <a:solidFill>
              <a:schemeClr val="accent1"/>
            </a:solidFill>
          </a:ln>
        </p:spPr>
      </p:pic>
      <p:pic>
        <p:nvPicPr>
          <p:cNvPr id="6" name="Content Placeholder 5">
            <a:extLst>
              <a:ext uri="{FF2B5EF4-FFF2-40B4-BE49-F238E27FC236}">
                <a16:creationId xmlns:a16="http://schemas.microsoft.com/office/drawing/2014/main" id="{1A99A16F-D496-4B91-A280-4006FB1F66C3}"/>
              </a:ext>
            </a:extLst>
          </p:cNvPr>
          <p:cNvPicPr>
            <a:picLocks noGrp="1" noChangeAspect="1"/>
          </p:cNvPicPr>
          <p:nvPr>
            <p:ph idx="1"/>
          </p:nvPr>
        </p:nvPicPr>
        <p:blipFill>
          <a:blip r:embed="rId5"/>
          <a:stretch>
            <a:fillRect/>
          </a:stretch>
        </p:blipFill>
        <p:spPr>
          <a:xfrm>
            <a:off x="8246185" y="2395973"/>
            <a:ext cx="3405570" cy="4314825"/>
          </a:xfrm>
          <a:ln w="19050">
            <a:solidFill>
              <a:schemeClr val="accent1"/>
            </a:solidFill>
          </a:ln>
        </p:spPr>
      </p:pic>
      <p:sp>
        <p:nvSpPr>
          <p:cNvPr id="12" name="Rectangle: Rounded Corners 11">
            <a:extLst>
              <a:ext uri="{FF2B5EF4-FFF2-40B4-BE49-F238E27FC236}">
                <a16:creationId xmlns:a16="http://schemas.microsoft.com/office/drawing/2014/main" id="{7140B704-6AC6-42CD-87BE-DF43FCC000F7}"/>
              </a:ext>
            </a:extLst>
          </p:cNvPr>
          <p:cNvSpPr/>
          <p:nvPr/>
        </p:nvSpPr>
        <p:spPr>
          <a:xfrm>
            <a:off x="1721224" y="2567267"/>
            <a:ext cx="1986850" cy="546846"/>
          </a:xfrm>
          <a:prstGeom prst="roundRect">
            <a:avLst/>
          </a:prstGeom>
          <a:solidFill>
            <a:srgbClr val="1C45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New Color Exhibits</a:t>
            </a:r>
          </a:p>
        </p:txBody>
      </p:sp>
      <p:cxnSp>
        <p:nvCxnSpPr>
          <p:cNvPr id="13" name="Straight Arrow Connector 12">
            <a:extLst>
              <a:ext uri="{FF2B5EF4-FFF2-40B4-BE49-F238E27FC236}">
                <a16:creationId xmlns:a16="http://schemas.microsoft.com/office/drawing/2014/main" id="{0ADD6AB9-865F-41BE-91C5-18919870B1C3}"/>
              </a:ext>
            </a:extLst>
          </p:cNvPr>
          <p:cNvCxnSpPr>
            <a:cxnSpLocks/>
          </p:cNvCxnSpPr>
          <p:nvPr/>
        </p:nvCxnSpPr>
        <p:spPr>
          <a:xfrm>
            <a:off x="3783106" y="2840691"/>
            <a:ext cx="2009215" cy="422462"/>
          </a:xfrm>
          <a:prstGeom prst="straightConnector1">
            <a:avLst/>
          </a:prstGeom>
          <a:ln w="76200">
            <a:solidFill>
              <a:srgbClr val="1C4587"/>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59DF4CE2-8CB4-4A92-B40C-841B51C5A3CF}"/>
              </a:ext>
            </a:extLst>
          </p:cNvPr>
          <p:cNvSpPr/>
          <p:nvPr/>
        </p:nvSpPr>
        <p:spPr>
          <a:xfrm>
            <a:off x="1721224" y="4718792"/>
            <a:ext cx="2044000" cy="1063171"/>
          </a:xfrm>
          <a:prstGeom prst="roundRect">
            <a:avLst/>
          </a:prstGeom>
          <a:solidFill>
            <a:srgbClr val="1C45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New Guidance on Runways, Taxiways, Aprons, and Much More</a:t>
            </a:r>
          </a:p>
        </p:txBody>
      </p:sp>
      <p:cxnSp>
        <p:nvCxnSpPr>
          <p:cNvPr id="19" name="Straight Arrow Connector 18">
            <a:extLst>
              <a:ext uri="{FF2B5EF4-FFF2-40B4-BE49-F238E27FC236}">
                <a16:creationId xmlns:a16="http://schemas.microsoft.com/office/drawing/2014/main" id="{6FA4366C-9EC2-4A1C-8164-E4A0175C6C21}"/>
              </a:ext>
            </a:extLst>
          </p:cNvPr>
          <p:cNvCxnSpPr>
            <a:cxnSpLocks/>
          </p:cNvCxnSpPr>
          <p:nvPr/>
        </p:nvCxnSpPr>
        <p:spPr>
          <a:xfrm flipV="1">
            <a:off x="3850365" y="4830619"/>
            <a:ext cx="969974" cy="161597"/>
          </a:xfrm>
          <a:prstGeom prst="straightConnector1">
            <a:avLst/>
          </a:prstGeom>
          <a:ln w="76200">
            <a:solidFill>
              <a:srgbClr val="1C458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0135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e the source image">
            <a:extLst>
              <a:ext uri="{FF2B5EF4-FFF2-40B4-BE49-F238E27FC236}">
                <a16:creationId xmlns:a16="http://schemas.microsoft.com/office/drawing/2014/main" id="{1C3F708E-4404-4CA5-B092-1EA533A01F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76900" y="2872966"/>
            <a:ext cx="1809435" cy="74003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Diagram 4">
            <a:extLst>
              <a:ext uri="{FF2B5EF4-FFF2-40B4-BE49-F238E27FC236}">
                <a16:creationId xmlns:a16="http://schemas.microsoft.com/office/drawing/2014/main" id="{E28D3B4D-CDCE-47AD-B463-154E8C1ACF2E}"/>
              </a:ext>
            </a:extLst>
          </p:cNvPr>
          <p:cNvGraphicFramePr/>
          <p:nvPr>
            <p:extLst>
              <p:ext uri="{D42A27DB-BD31-4B8C-83A1-F6EECF244321}">
                <p14:modId xmlns:p14="http://schemas.microsoft.com/office/powerpoint/2010/main" val="2830573086"/>
              </p:ext>
            </p:extLst>
          </p:nvPr>
        </p:nvGraphicFramePr>
        <p:xfrm>
          <a:off x="1479480" y="2116476"/>
          <a:ext cx="8897420" cy="465419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a:extLst>
              <a:ext uri="{FF2B5EF4-FFF2-40B4-BE49-F238E27FC236}">
                <a16:creationId xmlns:a16="http://schemas.microsoft.com/office/drawing/2014/main" id="{1BB886E8-CDC5-4B59-B824-BF89728BCC2E}"/>
              </a:ext>
            </a:extLst>
          </p:cNvPr>
          <p:cNvSpPr>
            <a:spLocks noGrp="1"/>
          </p:cNvSpPr>
          <p:nvPr>
            <p:ph type="title"/>
          </p:nvPr>
        </p:nvSpPr>
        <p:spPr>
          <a:xfrm>
            <a:off x="1743278" y="-1434"/>
            <a:ext cx="9760993" cy="1638300"/>
          </a:xfrm>
        </p:spPr>
        <p:txBody>
          <a:bodyPr>
            <a:normAutofit/>
          </a:bodyPr>
          <a:lstStyle/>
          <a:p>
            <a:r>
              <a:rPr lang="en-US" dirty="0"/>
              <a:t>Timeline Highlights</a:t>
            </a:r>
          </a:p>
        </p:txBody>
      </p:sp>
      <p:cxnSp>
        <p:nvCxnSpPr>
          <p:cNvPr id="27" name="Straight Arrow Connector 26">
            <a:extLst>
              <a:ext uri="{FF2B5EF4-FFF2-40B4-BE49-F238E27FC236}">
                <a16:creationId xmlns:a16="http://schemas.microsoft.com/office/drawing/2014/main" id="{AA175822-A792-4C9A-824F-83DE34F5B866}"/>
              </a:ext>
            </a:extLst>
          </p:cNvPr>
          <p:cNvCxnSpPr>
            <a:cxnSpLocks/>
          </p:cNvCxnSpPr>
          <p:nvPr/>
        </p:nvCxnSpPr>
        <p:spPr>
          <a:xfrm>
            <a:off x="2925998" y="3429000"/>
            <a:ext cx="1038319" cy="1014573"/>
          </a:xfrm>
          <a:prstGeom prst="straightConnector1">
            <a:avLst/>
          </a:prstGeom>
          <a:ln w="76200">
            <a:solidFill>
              <a:srgbClr val="1C4587"/>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7C861660-7791-4DB6-938C-281958367CD9}"/>
              </a:ext>
            </a:extLst>
          </p:cNvPr>
          <p:cNvCxnSpPr>
            <a:cxnSpLocks/>
          </p:cNvCxnSpPr>
          <p:nvPr/>
        </p:nvCxnSpPr>
        <p:spPr>
          <a:xfrm flipH="1" flipV="1">
            <a:off x="1972641" y="6049715"/>
            <a:ext cx="787976" cy="293865"/>
          </a:xfrm>
          <a:prstGeom prst="straightConnector1">
            <a:avLst/>
          </a:prstGeom>
          <a:ln w="76200">
            <a:solidFill>
              <a:srgbClr val="1C4587"/>
            </a:solidFill>
            <a:tailEnd type="triangle"/>
          </a:ln>
        </p:spPr>
        <p:style>
          <a:lnRef idx="1">
            <a:schemeClr val="accent1"/>
          </a:lnRef>
          <a:fillRef idx="0">
            <a:schemeClr val="accent1"/>
          </a:fillRef>
          <a:effectRef idx="0">
            <a:schemeClr val="accent1"/>
          </a:effectRef>
          <a:fontRef idx="minor">
            <a:schemeClr val="tx1"/>
          </a:fontRef>
        </p:style>
      </p:cxnSp>
      <p:sp>
        <p:nvSpPr>
          <p:cNvPr id="43" name="Arrow: Right 42">
            <a:extLst>
              <a:ext uri="{FF2B5EF4-FFF2-40B4-BE49-F238E27FC236}">
                <a16:creationId xmlns:a16="http://schemas.microsoft.com/office/drawing/2014/main" id="{4BF744F8-072E-4F64-903A-70FB52692121}"/>
              </a:ext>
            </a:extLst>
          </p:cNvPr>
          <p:cNvSpPr/>
          <p:nvPr/>
        </p:nvSpPr>
        <p:spPr>
          <a:xfrm rot="19821958">
            <a:off x="2015543" y="4984411"/>
            <a:ext cx="1820910" cy="459422"/>
          </a:xfrm>
          <a:prstGeom prst="rightArrow">
            <a:avLst>
              <a:gd name="adj1" fmla="val 63930"/>
              <a:gd name="adj2" fmla="val 5943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18 Changes</a:t>
            </a:r>
          </a:p>
        </p:txBody>
      </p:sp>
      <p:cxnSp>
        <p:nvCxnSpPr>
          <p:cNvPr id="45" name="Straight Arrow Connector 44">
            <a:extLst>
              <a:ext uri="{FF2B5EF4-FFF2-40B4-BE49-F238E27FC236}">
                <a16:creationId xmlns:a16="http://schemas.microsoft.com/office/drawing/2014/main" id="{EB46DC74-CCC5-45B2-87D8-ED10B17591C5}"/>
              </a:ext>
            </a:extLst>
          </p:cNvPr>
          <p:cNvCxnSpPr>
            <a:cxnSpLocks/>
          </p:cNvCxnSpPr>
          <p:nvPr/>
        </p:nvCxnSpPr>
        <p:spPr>
          <a:xfrm flipH="1" flipV="1">
            <a:off x="5228948" y="4399189"/>
            <a:ext cx="699242" cy="686617"/>
          </a:xfrm>
          <a:prstGeom prst="straightConnector1">
            <a:avLst/>
          </a:prstGeom>
          <a:ln w="76200">
            <a:solidFill>
              <a:srgbClr val="1C4587"/>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7E45D594-E517-44F0-8F57-9A84E20AE5DE}"/>
              </a:ext>
            </a:extLst>
          </p:cNvPr>
          <p:cNvCxnSpPr>
            <a:cxnSpLocks/>
          </p:cNvCxnSpPr>
          <p:nvPr/>
        </p:nvCxnSpPr>
        <p:spPr>
          <a:xfrm>
            <a:off x="6827520" y="2674885"/>
            <a:ext cx="657924" cy="583681"/>
          </a:xfrm>
          <a:prstGeom prst="straightConnector1">
            <a:avLst/>
          </a:prstGeom>
          <a:ln w="76200">
            <a:solidFill>
              <a:srgbClr val="1C4587"/>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65546CB9-38CD-4915-A046-C6413F65D094}"/>
              </a:ext>
            </a:extLst>
          </p:cNvPr>
          <p:cNvCxnSpPr>
            <a:cxnSpLocks/>
          </p:cNvCxnSpPr>
          <p:nvPr/>
        </p:nvCxnSpPr>
        <p:spPr>
          <a:xfrm flipV="1">
            <a:off x="8978537" y="3774739"/>
            <a:ext cx="160223" cy="980141"/>
          </a:xfrm>
          <a:prstGeom prst="straightConnector1">
            <a:avLst/>
          </a:prstGeom>
          <a:ln w="76200">
            <a:solidFill>
              <a:srgbClr val="1C4587"/>
            </a:solidFill>
            <a:tailEnd type="triangle"/>
          </a:ln>
        </p:spPr>
        <p:style>
          <a:lnRef idx="1">
            <a:schemeClr val="accent1"/>
          </a:lnRef>
          <a:fillRef idx="0">
            <a:schemeClr val="accent1"/>
          </a:fillRef>
          <a:effectRef idx="0">
            <a:schemeClr val="accent1"/>
          </a:effectRef>
          <a:fontRef idx="minor">
            <a:schemeClr val="tx1"/>
          </a:fontRef>
        </p:style>
      </p:cxnSp>
      <p:sp>
        <p:nvSpPr>
          <p:cNvPr id="14" name="Arrow: Right 13">
            <a:extLst>
              <a:ext uri="{FF2B5EF4-FFF2-40B4-BE49-F238E27FC236}">
                <a16:creationId xmlns:a16="http://schemas.microsoft.com/office/drawing/2014/main" id="{E50765F3-2273-4229-A4DB-2231AC14D9DC}"/>
              </a:ext>
            </a:extLst>
          </p:cNvPr>
          <p:cNvSpPr/>
          <p:nvPr/>
        </p:nvSpPr>
        <p:spPr>
          <a:xfrm rot="20765354">
            <a:off x="5528752" y="3454514"/>
            <a:ext cx="1754205" cy="744731"/>
          </a:xfrm>
          <a:prstGeom prst="rightArrow">
            <a:avLst>
              <a:gd name="adj1" fmla="val 74050"/>
              <a:gd name="adj2" fmla="val 6625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Engineering Briefs </a:t>
            </a:r>
          </a:p>
        </p:txBody>
      </p:sp>
      <p:sp>
        <p:nvSpPr>
          <p:cNvPr id="15" name="Rectangle: Rounded Corners 14">
            <a:extLst>
              <a:ext uri="{FF2B5EF4-FFF2-40B4-BE49-F238E27FC236}">
                <a16:creationId xmlns:a16="http://schemas.microsoft.com/office/drawing/2014/main" id="{1176C69A-2F76-430F-8B4A-466E2A6DB398}"/>
              </a:ext>
            </a:extLst>
          </p:cNvPr>
          <p:cNvSpPr/>
          <p:nvPr/>
        </p:nvSpPr>
        <p:spPr>
          <a:xfrm>
            <a:off x="9061807" y="962052"/>
            <a:ext cx="2683531" cy="1081756"/>
          </a:xfrm>
          <a:prstGeom prst="roundRect">
            <a:avLst/>
          </a:prstGeom>
          <a:solidFill>
            <a:srgbClr val="1C458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dirty="0"/>
              <a:t>Issued for Use March 31, 2022</a:t>
            </a:r>
            <a:endParaRPr lang="en-US" sz="2800" dirty="0">
              <a:cs typeface="Calibri"/>
            </a:endParaRPr>
          </a:p>
        </p:txBody>
      </p:sp>
      <p:cxnSp>
        <p:nvCxnSpPr>
          <p:cNvPr id="16" name="Straight Arrow Connector 15">
            <a:extLst>
              <a:ext uri="{FF2B5EF4-FFF2-40B4-BE49-F238E27FC236}">
                <a16:creationId xmlns:a16="http://schemas.microsoft.com/office/drawing/2014/main" id="{EF4E5B7B-E1C3-4584-AE51-3190A5B10AB8}"/>
              </a:ext>
            </a:extLst>
          </p:cNvPr>
          <p:cNvCxnSpPr>
            <a:cxnSpLocks/>
            <a:stCxn id="15" idx="2"/>
          </p:cNvCxnSpPr>
          <p:nvPr/>
        </p:nvCxnSpPr>
        <p:spPr>
          <a:xfrm>
            <a:off x="10403573" y="2043808"/>
            <a:ext cx="673730" cy="742935"/>
          </a:xfrm>
          <a:prstGeom prst="straightConnector1">
            <a:avLst/>
          </a:prstGeom>
          <a:ln w="76200">
            <a:solidFill>
              <a:srgbClr val="1C458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4714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886E8-CDC5-4B59-B824-BF89728BCC2E}"/>
              </a:ext>
            </a:extLst>
          </p:cNvPr>
          <p:cNvSpPr>
            <a:spLocks noGrp="1"/>
          </p:cNvSpPr>
          <p:nvPr>
            <p:ph type="title"/>
          </p:nvPr>
        </p:nvSpPr>
        <p:spPr>
          <a:xfrm>
            <a:off x="1890762" y="-2847"/>
            <a:ext cx="9760993" cy="1638300"/>
          </a:xfrm>
        </p:spPr>
        <p:txBody>
          <a:bodyPr>
            <a:normAutofit/>
          </a:bodyPr>
          <a:lstStyle/>
          <a:p>
            <a:r>
              <a:rPr lang="en-US" dirty="0">
                <a:latin typeface="Source Sans Pro Light"/>
                <a:ea typeface="Source Sans Pro Light"/>
              </a:rPr>
              <a:t>Major Items Not Changed</a:t>
            </a:r>
            <a:endParaRPr lang="en-US" dirty="0">
              <a:ea typeface="Source Sans Pro Light" panose="020B0403030403020204" pitchFamily="34" charset="0"/>
            </a:endParaRPr>
          </a:p>
        </p:txBody>
      </p:sp>
      <p:pic>
        <p:nvPicPr>
          <p:cNvPr id="15" name="Picture 17" descr="Background pattern&#10;&#10;Description automatically generated">
            <a:extLst>
              <a:ext uri="{FF2B5EF4-FFF2-40B4-BE49-F238E27FC236}">
                <a16:creationId xmlns:a16="http://schemas.microsoft.com/office/drawing/2014/main" id="{E1CED51D-DA67-4422-80DC-E84A332EC0F5}"/>
              </a:ext>
            </a:extLst>
          </p:cNvPr>
          <p:cNvPicPr>
            <a:picLocks noGrp="1" noChangeAspect="1"/>
          </p:cNvPicPr>
          <p:nvPr>
            <p:ph idx="1"/>
          </p:nvPr>
        </p:nvPicPr>
        <p:blipFill rotWithShape="1">
          <a:blip r:embed="rId3"/>
          <a:srcRect r="18519"/>
          <a:stretch/>
        </p:blipFill>
        <p:spPr>
          <a:xfrm>
            <a:off x="1890762" y="1802815"/>
            <a:ext cx="8871713" cy="47028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ctangle: Rounded Corners 2">
            <a:extLst>
              <a:ext uri="{FF2B5EF4-FFF2-40B4-BE49-F238E27FC236}">
                <a16:creationId xmlns:a16="http://schemas.microsoft.com/office/drawing/2014/main" id="{408DD1ED-47CD-4EB4-B0D9-A6A05629B6AD}"/>
              </a:ext>
            </a:extLst>
          </p:cNvPr>
          <p:cNvSpPr/>
          <p:nvPr/>
        </p:nvSpPr>
        <p:spPr>
          <a:xfrm>
            <a:off x="2305424" y="5081207"/>
            <a:ext cx="2081171" cy="1081756"/>
          </a:xfrm>
          <a:prstGeom prst="roundRect">
            <a:avLst/>
          </a:prstGeom>
          <a:solidFill>
            <a:srgbClr val="1C458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t>Runway Protection Areas Unchanged</a:t>
            </a:r>
            <a:endParaRPr lang="en-US" dirty="0">
              <a:cs typeface="Calibri"/>
            </a:endParaRPr>
          </a:p>
        </p:txBody>
      </p:sp>
      <p:cxnSp>
        <p:nvCxnSpPr>
          <p:cNvPr id="5" name="Straight Arrow Connector 4">
            <a:extLst>
              <a:ext uri="{FF2B5EF4-FFF2-40B4-BE49-F238E27FC236}">
                <a16:creationId xmlns:a16="http://schemas.microsoft.com/office/drawing/2014/main" id="{E9877061-E00B-4D0D-A5AD-865D0314E699}"/>
              </a:ext>
            </a:extLst>
          </p:cNvPr>
          <p:cNvCxnSpPr>
            <a:cxnSpLocks/>
          </p:cNvCxnSpPr>
          <p:nvPr/>
        </p:nvCxnSpPr>
        <p:spPr>
          <a:xfrm flipV="1">
            <a:off x="4425273" y="4815338"/>
            <a:ext cx="1239461" cy="557878"/>
          </a:xfrm>
          <a:prstGeom prst="straightConnector1">
            <a:avLst/>
          </a:prstGeom>
          <a:ln w="76200">
            <a:solidFill>
              <a:srgbClr val="1C4587"/>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66B5C2E4-3DEA-41B5-A0A7-94F94B58F419}"/>
              </a:ext>
            </a:extLst>
          </p:cNvPr>
          <p:cNvCxnSpPr>
            <a:cxnSpLocks/>
          </p:cNvCxnSpPr>
          <p:nvPr/>
        </p:nvCxnSpPr>
        <p:spPr>
          <a:xfrm flipV="1">
            <a:off x="4463682" y="4421741"/>
            <a:ext cx="681900" cy="942182"/>
          </a:xfrm>
          <a:prstGeom prst="straightConnector1">
            <a:avLst/>
          </a:prstGeom>
          <a:ln w="76200">
            <a:solidFill>
              <a:srgbClr val="1C458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305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886E8-CDC5-4B59-B824-BF89728BCC2E}"/>
              </a:ext>
            </a:extLst>
          </p:cNvPr>
          <p:cNvSpPr>
            <a:spLocks noGrp="1"/>
          </p:cNvSpPr>
          <p:nvPr>
            <p:ph type="title"/>
          </p:nvPr>
        </p:nvSpPr>
        <p:spPr>
          <a:xfrm>
            <a:off x="1947915" y="-757932"/>
            <a:ext cx="9760993" cy="1638300"/>
          </a:xfrm>
        </p:spPr>
        <p:txBody>
          <a:bodyPr/>
          <a:lstStyle/>
          <a:p>
            <a:r>
              <a:rPr lang="en-US"/>
              <a:t>Design Principles </a:t>
            </a:r>
          </a:p>
        </p:txBody>
      </p:sp>
      <p:graphicFrame>
        <p:nvGraphicFramePr>
          <p:cNvPr id="5" name="Diagram 4">
            <a:extLst>
              <a:ext uri="{FF2B5EF4-FFF2-40B4-BE49-F238E27FC236}">
                <a16:creationId xmlns:a16="http://schemas.microsoft.com/office/drawing/2014/main" id="{C1874055-DCDD-4DA6-B826-82B1077E394B}"/>
              </a:ext>
            </a:extLst>
          </p:cNvPr>
          <p:cNvGraphicFramePr/>
          <p:nvPr>
            <p:extLst>
              <p:ext uri="{D42A27DB-BD31-4B8C-83A1-F6EECF244321}">
                <p14:modId xmlns:p14="http://schemas.microsoft.com/office/powerpoint/2010/main" val="3726412011"/>
              </p:ext>
            </p:extLst>
          </p:nvPr>
        </p:nvGraphicFramePr>
        <p:xfrm>
          <a:off x="1384178" y="1137543"/>
          <a:ext cx="10774165" cy="57421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96532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886E8-CDC5-4B59-B824-BF89728BCC2E}"/>
              </a:ext>
            </a:extLst>
          </p:cNvPr>
          <p:cNvSpPr>
            <a:spLocks noGrp="1"/>
          </p:cNvSpPr>
          <p:nvPr>
            <p:ph type="title"/>
          </p:nvPr>
        </p:nvSpPr>
        <p:spPr>
          <a:xfrm>
            <a:off x="1893969" y="-315500"/>
            <a:ext cx="9760993" cy="1638300"/>
          </a:xfrm>
        </p:spPr>
        <p:txBody>
          <a:bodyPr>
            <a:normAutofit/>
          </a:bodyPr>
          <a:lstStyle/>
          <a:p>
            <a:r>
              <a:rPr lang="en-US" sz="5400">
                <a:latin typeface="Source Sans Pro Light"/>
                <a:ea typeface="Source Sans Pro Light"/>
              </a:rPr>
              <a:t>Instrument Departure Surfaces</a:t>
            </a:r>
          </a:p>
        </p:txBody>
      </p:sp>
      <p:pic>
        <p:nvPicPr>
          <p:cNvPr id="21" name="Content Placeholder 20">
            <a:extLst>
              <a:ext uri="{FF2B5EF4-FFF2-40B4-BE49-F238E27FC236}">
                <a16:creationId xmlns:a16="http://schemas.microsoft.com/office/drawing/2014/main" id="{A4C1FD96-B763-47B4-BEF7-B805C9E6E786}"/>
              </a:ext>
            </a:extLst>
          </p:cNvPr>
          <p:cNvPicPr>
            <a:picLocks noGrp="1" noChangeAspect="1"/>
          </p:cNvPicPr>
          <p:nvPr>
            <p:ph idx="1"/>
          </p:nvPr>
        </p:nvPicPr>
        <p:blipFill rotWithShape="1">
          <a:blip r:embed="rId3"/>
          <a:srcRect l="5712" r="4884"/>
          <a:stretch/>
        </p:blipFill>
        <p:spPr>
          <a:xfrm>
            <a:off x="1947132" y="1465060"/>
            <a:ext cx="9708345" cy="4933952"/>
          </a:xfrm>
          <a:prstGeom prst="rect">
            <a:avLst/>
          </a:prstGeom>
          <a:ln>
            <a:noFill/>
          </a:ln>
          <a:effectLst>
            <a:outerShdw blurRad="190500" algn="tl" rotWithShape="0">
              <a:srgbClr val="000000">
                <a:alpha val="70000"/>
              </a:srgbClr>
            </a:outerShdw>
          </a:effectLst>
        </p:spPr>
      </p:pic>
      <p:sp>
        <p:nvSpPr>
          <p:cNvPr id="29" name="TextBox 28">
            <a:extLst>
              <a:ext uri="{FF2B5EF4-FFF2-40B4-BE49-F238E27FC236}">
                <a16:creationId xmlns:a16="http://schemas.microsoft.com/office/drawing/2014/main" id="{4B4F16A0-1FC6-4FF2-B4B0-E51E74692F67}"/>
              </a:ext>
            </a:extLst>
          </p:cNvPr>
          <p:cNvSpPr txBox="1"/>
          <p:nvPr/>
        </p:nvSpPr>
        <p:spPr>
          <a:xfrm rot="1202973">
            <a:off x="2944961" y="2535213"/>
            <a:ext cx="3676918" cy="400110"/>
          </a:xfrm>
          <a:prstGeom prst="rect">
            <a:avLst/>
          </a:prstGeom>
          <a:noFill/>
        </p:spPr>
        <p:txBody>
          <a:bodyPr wrap="square" rtlCol="0">
            <a:spAutoFit/>
          </a:bodyPr>
          <a:lstStyle/>
          <a:p>
            <a:r>
              <a:rPr lang="en-US" sz="2000">
                <a:solidFill>
                  <a:schemeClr val="bg1"/>
                </a:solidFill>
              </a:rPr>
              <a:t>13B Departure Surface (Green)</a:t>
            </a:r>
            <a:endParaRPr lang="en-US" sz="4000" b="1">
              <a:solidFill>
                <a:schemeClr val="bg1"/>
              </a:solidFill>
              <a:latin typeface="Bahnschrift SemiBold" panose="020B0502040204020203" pitchFamily="34" charset="0"/>
            </a:endParaRPr>
          </a:p>
        </p:txBody>
      </p:sp>
      <p:sp>
        <p:nvSpPr>
          <p:cNvPr id="30" name="TextBox 29">
            <a:extLst>
              <a:ext uri="{FF2B5EF4-FFF2-40B4-BE49-F238E27FC236}">
                <a16:creationId xmlns:a16="http://schemas.microsoft.com/office/drawing/2014/main" id="{49BFADA6-E224-48F5-AF14-543FA06DE9D1}"/>
              </a:ext>
            </a:extLst>
          </p:cNvPr>
          <p:cNvSpPr txBox="1"/>
          <p:nvPr/>
        </p:nvSpPr>
        <p:spPr>
          <a:xfrm rot="1145778">
            <a:off x="2301590" y="3104193"/>
            <a:ext cx="3605307" cy="400110"/>
          </a:xfrm>
          <a:prstGeom prst="rect">
            <a:avLst/>
          </a:prstGeom>
          <a:noFill/>
        </p:spPr>
        <p:txBody>
          <a:bodyPr wrap="square" rtlCol="0">
            <a:spAutoFit/>
          </a:bodyPr>
          <a:lstStyle/>
          <a:p>
            <a:r>
              <a:rPr lang="en-US" sz="2000">
                <a:solidFill>
                  <a:schemeClr val="bg1"/>
                </a:solidFill>
              </a:rPr>
              <a:t>13A Departure Surface (Blue)</a:t>
            </a:r>
            <a:endParaRPr lang="en-US" sz="4000" b="1">
              <a:solidFill>
                <a:schemeClr val="bg1"/>
              </a:solidFill>
              <a:latin typeface="Bahnschrift SemiBold" panose="020B0502040204020203" pitchFamily="34" charset="0"/>
            </a:endParaRPr>
          </a:p>
        </p:txBody>
      </p:sp>
      <p:sp>
        <p:nvSpPr>
          <p:cNvPr id="31" name="Rectangle: Rounded Corners 30">
            <a:extLst>
              <a:ext uri="{FF2B5EF4-FFF2-40B4-BE49-F238E27FC236}">
                <a16:creationId xmlns:a16="http://schemas.microsoft.com/office/drawing/2014/main" id="{D19ECFD2-52A6-404B-8BB7-3BC9493F9FC4}"/>
              </a:ext>
            </a:extLst>
          </p:cNvPr>
          <p:cNvSpPr/>
          <p:nvPr/>
        </p:nvSpPr>
        <p:spPr>
          <a:xfrm>
            <a:off x="9649341" y="1640429"/>
            <a:ext cx="1952973" cy="767994"/>
          </a:xfrm>
          <a:prstGeom prst="roundRect">
            <a:avLst/>
          </a:prstGeom>
          <a:solidFill>
            <a:srgbClr val="1C45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Less Restrictive For Obstructions!</a:t>
            </a:r>
          </a:p>
        </p:txBody>
      </p:sp>
      <p:sp>
        <p:nvSpPr>
          <p:cNvPr id="39" name="Rectangle: Rounded Corners 38">
            <a:extLst>
              <a:ext uri="{FF2B5EF4-FFF2-40B4-BE49-F238E27FC236}">
                <a16:creationId xmlns:a16="http://schemas.microsoft.com/office/drawing/2014/main" id="{0CDC7B49-F4E9-4330-B043-8C32A65E0E37}"/>
              </a:ext>
            </a:extLst>
          </p:cNvPr>
          <p:cNvSpPr/>
          <p:nvPr/>
        </p:nvSpPr>
        <p:spPr>
          <a:xfrm>
            <a:off x="2006421" y="4800431"/>
            <a:ext cx="2539067" cy="1211821"/>
          </a:xfrm>
          <a:prstGeom prst="roundRect">
            <a:avLst/>
          </a:prstGeom>
          <a:solidFill>
            <a:srgbClr val="1C4587"/>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Common Obstructions Include:</a:t>
            </a:r>
          </a:p>
          <a:p>
            <a:pPr algn="ctr"/>
            <a:r>
              <a:rPr lang="en-US"/>
              <a:t>Trees, Fences, Roads, </a:t>
            </a:r>
          </a:p>
          <a:p>
            <a:pPr algn="ctr"/>
            <a:r>
              <a:rPr lang="en-US"/>
              <a:t>Aprons &amp; Many More</a:t>
            </a:r>
            <a:endParaRPr lang="en-US">
              <a:cs typeface="Calibri"/>
            </a:endParaRPr>
          </a:p>
        </p:txBody>
      </p:sp>
      <p:cxnSp>
        <p:nvCxnSpPr>
          <p:cNvPr id="8" name="Straight Connector 7">
            <a:extLst>
              <a:ext uri="{FF2B5EF4-FFF2-40B4-BE49-F238E27FC236}">
                <a16:creationId xmlns:a16="http://schemas.microsoft.com/office/drawing/2014/main" id="{2AA7085A-8DFA-4A66-A5BA-04D02F891261}"/>
              </a:ext>
            </a:extLst>
          </p:cNvPr>
          <p:cNvCxnSpPr>
            <a:cxnSpLocks/>
          </p:cNvCxnSpPr>
          <p:nvPr/>
        </p:nvCxnSpPr>
        <p:spPr>
          <a:xfrm>
            <a:off x="1973400" y="2739682"/>
            <a:ext cx="4316990" cy="153380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4E635B8-60D9-49F9-9F0A-A5EB0909EE2C}"/>
              </a:ext>
            </a:extLst>
          </p:cNvPr>
          <p:cNvCxnSpPr>
            <a:cxnSpLocks/>
          </p:cNvCxnSpPr>
          <p:nvPr/>
        </p:nvCxnSpPr>
        <p:spPr>
          <a:xfrm>
            <a:off x="1973713" y="2220513"/>
            <a:ext cx="4305150" cy="153518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3C52340-3952-462D-B986-943918DA4618}"/>
              </a:ext>
            </a:extLst>
          </p:cNvPr>
          <p:cNvCxnSpPr>
            <a:cxnSpLocks/>
          </p:cNvCxnSpPr>
          <p:nvPr/>
        </p:nvCxnSpPr>
        <p:spPr>
          <a:xfrm>
            <a:off x="8088288" y="1470982"/>
            <a:ext cx="1366816" cy="169974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DA42B53-920E-41A4-8615-1A51713FF63C}"/>
              </a:ext>
            </a:extLst>
          </p:cNvPr>
          <p:cNvCxnSpPr>
            <a:cxnSpLocks/>
          </p:cNvCxnSpPr>
          <p:nvPr/>
        </p:nvCxnSpPr>
        <p:spPr>
          <a:xfrm>
            <a:off x="6283846" y="3755702"/>
            <a:ext cx="1403875" cy="25721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B00D5FD-07AB-401A-AE0F-871A524AE705}"/>
              </a:ext>
            </a:extLst>
          </p:cNvPr>
          <p:cNvCxnSpPr>
            <a:cxnSpLocks/>
          </p:cNvCxnSpPr>
          <p:nvPr/>
        </p:nvCxnSpPr>
        <p:spPr>
          <a:xfrm flipV="1">
            <a:off x="8046607" y="3188447"/>
            <a:ext cx="1379700" cy="77430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EBE0636-D444-45D4-A35A-FC344DA322E7}"/>
              </a:ext>
            </a:extLst>
          </p:cNvPr>
          <p:cNvCxnSpPr>
            <a:cxnSpLocks/>
          </p:cNvCxnSpPr>
          <p:nvPr/>
        </p:nvCxnSpPr>
        <p:spPr>
          <a:xfrm flipV="1">
            <a:off x="6281530" y="3691408"/>
            <a:ext cx="3139791" cy="5820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08400FD-11A2-4F21-882D-D58670EE06B4}"/>
              </a:ext>
            </a:extLst>
          </p:cNvPr>
          <p:cNvCxnSpPr>
            <a:cxnSpLocks/>
          </p:cNvCxnSpPr>
          <p:nvPr/>
        </p:nvCxnSpPr>
        <p:spPr>
          <a:xfrm>
            <a:off x="9150293" y="3347522"/>
            <a:ext cx="265891" cy="35765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894FE850-E994-4391-8BC0-A5F1B172892A}"/>
              </a:ext>
            </a:extLst>
          </p:cNvPr>
          <p:cNvCxnSpPr>
            <a:cxnSpLocks/>
          </p:cNvCxnSpPr>
          <p:nvPr/>
        </p:nvCxnSpPr>
        <p:spPr>
          <a:xfrm>
            <a:off x="1967259" y="2894075"/>
            <a:ext cx="4311463" cy="137323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C3DDBBE2-145F-44EA-8658-2358A3BB3D0A}"/>
              </a:ext>
            </a:extLst>
          </p:cNvPr>
          <p:cNvCxnSpPr>
            <a:cxnSpLocks/>
          </p:cNvCxnSpPr>
          <p:nvPr/>
        </p:nvCxnSpPr>
        <p:spPr>
          <a:xfrm flipH="1">
            <a:off x="6251162" y="3755702"/>
            <a:ext cx="6948" cy="517785"/>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2235E470-B95C-4FAA-BFDB-9663058A4045}"/>
              </a:ext>
            </a:extLst>
          </p:cNvPr>
          <p:cNvCxnSpPr>
            <a:cxnSpLocks/>
          </p:cNvCxnSpPr>
          <p:nvPr/>
        </p:nvCxnSpPr>
        <p:spPr>
          <a:xfrm flipH="1">
            <a:off x="9394834" y="3231451"/>
            <a:ext cx="10415" cy="408507"/>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EF7F478-850C-4436-99AF-4D6F578D83DE}"/>
              </a:ext>
            </a:extLst>
          </p:cNvPr>
          <p:cNvCxnSpPr>
            <a:cxnSpLocks/>
          </p:cNvCxnSpPr>
          <p:nvPr/>
        </p:nvCxnSpPr>
        <p:spPr>
          <a:xfrm>
            <a:off x="9450734" y="3778764"/>
            <a:ext cx="876149" cy="693445"/>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AD2E619-7272-4716-8E30-55F2EE66AC69}"/>
              </a:ext>
            </a:extLst>
          </p:cNvPr>
          <p:cNvCxnSpPr>
            <a:cxnSpLocks/>
          </p:cNvCxnSpPr>
          <p:nvPr/>
        </p:nvCxnSpPr>
        <p:spPr>
          <a:xfrm flipV="1">
            <a:off x="6836898" y="4100071"/>
            <a:ext cx="3029242" cy="653344"/>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63506F37-BFA2-4985-BF39-6BD8B46374DE}"/>
              </a:ext>
            </a:extLst>
          </p:cNvPr>
          <p:cNvSpPr/>
          <p:nvPr/>
        </p:nvSpPr>
        <p:spPr>
          <a:xfrm rot="20820000">
            <a:off x="8106874" y="4189648"/>
            <a:ext cx="827694" cy="475599"/>
          </a:xfrm>
          <a:prstGeom prst="roundRect">
            <a:avLst/>
          </a:prstGeom>
          <a:solidFill>
            <a:srgbClr val="1C458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1000'</a:t>
            </a:r>
          </a:p>
        </p:txBody>
      </p:sp>
      <p:cxnSp>
        <p:nvCxnSpPr>
          <p:cNvPr id="26" name="Straight Connector 25">
            <a:extLst>
              <a:ext uri="{FF2B5EF4-FFF2-40B4-BE49-F238E27FC236}">
                <a16:creationId xmlns:a16="http://schemas.microsoft.com/office/drawing/2014/main" id="{418A0A70-08E9-4131-A392-A6A55D59CC46}"/>
              </a:ext>
            </a:extLst>
          </p:cNvPr>
          <p:cNvCxnSpPr>
            <a:cxnSpLocks/>
          </p:cNvCxnSpPr>
          <p:nvPr/>
        </p:nvCxnSpPr>
        <p:spPr>
          <a:xfrm flipV="1">
            <a:off x="9486175" y="3019094"/>
            <a:ext cx="858428" cy="17488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0C8D982-6EB8-47BD-8F62-EEF8E7B7E590}"/>
              </a:ext>
            </a:extLst>
          </p:cNvPr>
          <p:cNvCxnSpPr>
            <a:cxnSpLocks/>
          </p:cNvCxnSpPr>
          <p:nvPr/>
        </p:nvCxnSpPr>
        <p:spPr>
          <a:xfrm flipV="1">
            <a:off x="9539337" y="3488698"/>
            <a:ext cx="858428" cy="17488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sp>
        <p:nvSpPr>
          <p:cNvPr id="37" name="Rectangle: Rounded Corners 36">
            <a:extLst>
              <a:ext uri="{FF2B5EF4-FFF2-40B4-BE49-F238E27FC236}">
                <a16:creationId xmlns:a16="http://schemas.microsoft.com/office/drawing/2014/main" id="{8654A955-854B-442C-9F51-E2D69D9191D9}"/>
              </a:ext>
            </a:extLst>
          </p:cNvPr>
          <p:cNvSpPr/>
          <p:nvPr/>
        </p:nvSpPr>
        <p:spPr>
          <a:xfrm rot="21240000">
            <a:off x="9601246" y="3195950"/>
            <a:ext cx="632765" cy="307251"/>
          </a:xfrm>
          <a:prstGeom prst="roundRect">
            <a:avLst/>
          </a:prstGeom>
          <a:solidFill>
            <a:srgbClr val="1C458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150'</a:t>
            </a:r>
          </a:p>
        </p:txBody>
      </p:sp>
      <p:cxnSp>
        <p:nvCxnSpPr>
          <p:cNvPr id="32" name="Straight Connector 31">
            <a:extLst>
              <a:ext uri="{FF2B5EF4-FFF2-40B4-BE49-F238E27FC236}">
                <a16:creationId xmlns:a16="http://schemas.microsoft.com/office/drawing/2014/main" id="{A13C1A09-FBAD-4B86-8FB8-EE59198AABF3}"/>
              </a:ext>
            </a:extLst>
          </p:cNvPr>
          <p:cNvCxnSpPr>
            <a:cxnSpLocks/>
          </p:cNvCxnSpPr>
          <p:nvPr/>
        </p:nvCxnSpPr>
        <p:spPr>
          <a:xfrm>
            <a:off x="6283630" y="4285074"/>
            <a:ext cx="876149" cy="693445"/>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2307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886E8-CDC5-4B59-B824-BF89728BCC2E}"/>
              </a:ext>
            </a:extLst>
          </p:cNvPr>
          <p:cNvSpPr>
            <a:spLocks noGrp="1"/>
          </p:cNvSpPr>
          <p:nvPr>
            <p:ph type="title"/>
          </p:nvPr>
        </p:nvSpPr>
        <p:spPr>
          <a:xfrm>
            <a:off x="1954842" y="-498448"/>
            <a:ext cx="9760993" cy="1638300"/>
          </a:xfrm>
        </p:spPr>
        <p:txBody>
          <a:bodyPr>
            <a:normAutofit/>
          </a:bodyPr>
          <a:lstStyle/>
          <a:p>
            <a:r>
              <a:rPr lang="en-US" sz="5400">
                <a:latin typeface="Source Sans Pro Light"/>
                <a:ea typeface="Source Sans Pro Light"/>
              </a:rPr>
              <a:t>Parachute Operations</a:t>
            </a:r>
            <a:endParaRPr lang="en-US"/>
          </a:p>
        </p:txBody>
      </p:sp>
      <p:pic>
        <p:nvPicPr>
          <p:cNvPr id="1026" name="Picture 2" descr="5 Questions Every New Skydiver Should Ask | Skydive OC">
            <a:extLst>
              <a:ext uri="{FF2B5EF4-FFF2-40B4-BE49-F238E27FC236}">
                <a16:creationId xmlns:a16="http://schemas.microsoft.com/office/drawing/2014/main" id="{CF32A2FD-2737-4DCF-9E37-8C3B45A8E9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4842" y="1268896"/>
            <a:ext cx="9606355" cy="54035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627872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AV Group Theme Colors">
      <a:dk1>
        <a:srgbClr val="757070"/>
      </a:dk1>
      <a:lt1>
        <a:sysClr val="window" lastClr="FFFFFF"/>
      </a:lt1>
      <a:dk2>
        <a:srgbClr val="757070"/>
      </a:dk2>
      <a:lt2>
        <a:srgbClr val="FFFFFF"/>
      </a:lt2>
      <a:accent1>
        <a:srgbClr val="1C4587"/>
      </a:accent1>
      <a:accent2>
        <a:srgbClr val="0494BA"/>
      </a:accent2>
      <a:accent3>
        <a:srgbClr val="8BC53F"/>
      </a:accent3>
      <a:accent4>
        <a:srgbClr val="F6921E"/>
      </a:accent4>
      <a:accent5>
        <a:srgbClr val="9DABAA"/>
      </a:accent5>
      <a:accent6>
        <a:srgbClr val="C42127"/>
      </a:accent6>
      <a:hlink>
        <a:srgbClr val="0494BA"/>
      </a:hlink>
      <a:folHlink>
        <a:srgbClr val="9DABA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5849678E1448F469D338BAF952E2A95" ma:contentTypeVersion="4" ma:contentTypeDescription="Create a new document." ma:contentTypeScope="" ma:versionID="4c6c100369fa0343f12933c34b77418a">
  <xsd:schema xmlns:xsd="http://www.w3.org/2001/XMLSchema" xmlns:xs="http://www.w3.org/2001/XMLSchema" xmlns:p="http://schemas.microsoft.com/office/2006/metadata/properties" xmlns:ns2="ca0aede1-3135-4d3d-9f9f-1c63f4cc603f" targetNamespace="http://schemas.microsoft.com/office/2006/metadata/properties" ma:root="true" ma:fieldsID="6c02036f411cc24a4e93c9998d805e6a" ns2:_="">
    <xsd:import namespace="ca0aede1-3135-4d3d-9f9f-1c63f4cc603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0aede1-3135-4d3d-9f9f-1c63f4cc603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ADB16C-CCFF-4ADF-A78A-D10B60783D4F}">
  <ds:schemaRefs>
    <ds:schemaRef ds:uri="http://purl.org/dc/dcmitype/"/>
    <ds:schemaRef ds:uri="http://schemas.microsoft.com/office/2006/metadata/properties"/>
    <ds:schemaRef ds:uri="http://purl.org/dc/terms/"/>
    <ds:schemaRef ds:uri="http://www.w3.org/XML/1998/namespace"/>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ca0aede1-3135-4d3d-9f9f-1c63f4cc603f"/>
  </ds:schemaRefs>
</ds:datastoreItem>
</file>

<file path=customXml/itemProps2.xml><?xml version="1.0" encoding="utf-8"?>
<ds:datastoreItem xmlns:ds="http://schemas.openxmlformats.org/officeDocument/2006/customXml" ds:itemID="{95CF0375-6F17-4930-9DF0-56B9BC5C3D3A}">
  <ds:schemaRefs>
    <ds:schemaRef ds:uri="http://schemas.microsoft.com/sharepoint/v3/contenttype/forms"/>
  </ds:schemaRefs>
</ds:datastoreItem>
</file>

<file path=customXml/itemProps3.xml><?xml version="1.0" encoding="utf-8"?>
<ds:datastoreItem xmlns:ds="http://schemas.openxmlformats.org/officeDocument/2006/customXml" ds:itemID="{BD07609A-BF31-42FC-8DFD-AAD304235206}">
  <ds:schemaRefs>
    <ds:schemaRef ds:uri="ca0aede1-3135-4d3d-9f9f-1c63f4cc603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85</TotalTime>
  <Words>2193</Words>
  <Application>Microsoft Office PowerPoint</Application>
  <PresentationFormat>Widescreen</PresentationFormat>
  <Paragraphs>312</Paragraphs>
  <Slides>28</Slides>
  <Notes>28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Bahnschrift SemiBold</vt:lpstr>
      <vt:lpstr>Calibri</vt:lpstr>
      <vt:lpstr>Calibri Light</vt:lpstr>
      <vt:lpstr>Source Sans Pro Light</vt:lpstr>
      <vt:lpstr>Wingdings</vt:lpstr>
      <vt:lpstr>Office Theme</vt:lpstr>
      <vt:lpstr>PowerPoint Presentation</vt:lpstr>
      <vt:lpstr>South Dakota Airport Conference Design Standard Update  AC 150/5300-13B </vt:lpstr>
      <vt:lpstr>Key Discussion Points</vt:lpstr>
      <vt:lpstr>What is AC 150/5300-13  &amp; Why it Matters</vt:lpstr>
      <vt:lpstr>Timeline Highlights</vt:lpstr>
      <vt:lpstr>Major Items Not Changed</vt:lpstr>
      <vt:lpstr>Design Principles </vt:lpstr>
      <vt:lpstr>Instrument Departure Surfaces</vt:lpstr>
      <vt:lpstr>Parachute Operations</vt:lpstr>
      <vt:lpstr>Operations in Unpaved RSA</vt:lpstr>
      <vt:lpstr>Runway Design Standard Tables</vt:lpstr>
      <vt:lpstr>Runway Design Criteria – C/D/E - III</vt:lpstr>
      <vt:lpstr>Runway Design Criteria – C/D/E - III</vt:lpstr>
      <vt:lpstr>Overlapping Runway Safety Areas</vt:lpstr>
      <vt:lpstr>Taxiway &amp; Taxilane Design Standards</vt:lpstr>
      <vt:lpstr>Common Aircraft’s  Taxiway Design Group</vt:lpstr>
      <vt:lpstr>Changes to TDG 1B Fillets</vt:lpstr>
      <vt:lpstr>Changes to TDG 2A Fillets</vt:lpstr>
      <vt:lpstr>Changes to TDG 2B &amp; 3 Fillets</vt:lpstr>
      <vt:lpstr>Changes to Taxiway &amp; Taxilane Design Standards</vt:lpstr>
      <vt:lpstr>Impact of Less Restrictive TOFA</vt:lpstr>
      <vt:lpstr>Changes to Turnarounds</vt:lpstr>
      <vt:lpstr>Parallel Taxiways</vt:lpstr>
      <vt:lpstr>Tangent Length on Parallel Taxiway</vt:lpstr>
      <vt:lpstr>Aprons </vt:lpstr>
      <vt:lpstr>Hangars &amp; Tiedowns</vt:lpstr>
      <vt:lpstr>Separation Between Land and Airside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Richard Trammell</dc:creator>
  <cp:lastModifiedBy>Rod Senn</cp:lastModifiedBy>
  <cp:revision>89</cp:revision>
  <cp:lastPrinted>2022-04-04T21:27:12Z</cp:lastPrinted>
  <dcterms:created xsi:type="dcterms:W3CDTF">2020-12-18T13:25:07Z</dcterms:created>
  <dcterms:modified xsi:type="dcterms:W3CDTF">2022-04-06T12:17:15Z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0x01010095849678E1448F469D338BAF952E2A95</vt:lpwstr>
  </property>
</Properties>
</file>