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17" r:id="rId3"/>
    <p:sldId id="423" r:id="rId4"/>
    <p:sldId id="418" r:id="rId5"/>
    <p:sldId id="419" r:id="rId6"/>
    <p:sldId id="420" r:id="rId7"/>
    <p:sldId id="426" r:id="rId8"/>
    <p:sldId id="428" r:id="rId9"/>
    <p:sldId id="429" r:id="rId10"/>
    <p:sldId id="430" r:id="rId11"/>
    <p:sldId id="431" r:id="rId12"/>
    <p:sldId id="432" r:id="rId13"/>
    <p:sldId id="415" r:id="rId14"/>
    <p:sldId id="421" r:id="rId15"/>
    <p:sldId id="433" r:id="rId16"/>
    <p:sldId id="437" r:id="rId17"/>
    <p:sldId id="422" r:id="rId18"/>
    <p:sldId id="424" r:id="rId19"/>
    <p:sldId id="435" r:id="rId20"/>
    <p:sldId id="436" r:id="rId21"/>
    <p:sldId id="438" r:id="rId22"/>
    <p:sldId id="434" r:id="rId23"/>
    <p:sldId id="439" r:id="rId24"/>
    <p:sldId id="440" r:id="rId25"/>
    <p:sldId id="441" r:id="rId26"/>
    <p:sldId id="442" r:id="rId27"/>
    <p:sldId id="444" r:id="rId28"/>
    <p:sldId id="4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498352-5A3B-E1A3-C99B-615D8187B797}" name="Shaw, Anthony [USA]" initials="AJS[" userId="Shaw, Anthony [USA]" providerId="None"/>
  <p188:author id="{1764B6DF-EDF6-EF49-D24B-1E1BCAB06047}" name="Bill, Charles [USA]" initials="B[" userId="S::606615@bah.com::e42c80ef-812e-413c-bfd4-42343b19b19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Anthony [USA]" initials="AJS[" lastIdx="46" clrIdx="0">
    <p:extLst>
      <p:ext uri="{19B8F6BF-5375-455C-9EA6-DF929625EA0E}">
        <p15:presenceInfo xmlns:p15="http://schemas.microsoft.com/office/powerpoint/2012/main" userId="Shaw, Anthony [USA]" providerId="None"/>
      </p:ext>
    </p:extLst>
  </p:cmAuthor>
  <p:cmAuthor id="2" name="Bill, Charles [USA]" initials="BC[" lastIdx="2" clrIdx="1">
    <p:extLst>
      <p:ext uri="{19B8F6BF-5375-455C-9EA6-DF929625EA0E}">
        <p15:presenceInfo xmlns:p15="http://schemas.microsoft.com/office/powerpoint/2012/main" userId="S::606615@bah.com::e42c80ef-812e-413c-bfd4-42343b19b1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FBC"/>
    <a:srgbClr val="011963"/>
    <a:srgbClr val="44546A"/>
    <a:srgbClr val="005370"/>
    <a:srgbClr val="00B0F0"/>
    <a:srgbClr val="0070C0"/>
    <a:srgbClr val="234B7A"/>
    <a:srgbClr val="EC664E"/>
    <a:srgbClr val="010F3C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4" autoAdjust="0"/>
    <p:restoredTop sz="81551" autoAdjust="0"/>
  </p:normalViewPr>
  <p:slideViewPr>
    <p:cSldViewPr snapToGrid="0">
      <p:cViewPr varScale="1">
        <p:scale>
          <a:sx n="87" d="100"/>
          <a:sy n="87" d="100"/>
        </p:scale>
        <p:origin x="51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, Anthony [USA]" userId="b67e4c46-bf3d-4b79-b8b9-a7a402b399db" providerId="ADAL" clId="{8A2CC96A-1862-4159-ACBC-D1ADCEAD681C}"/>
    <pc:docChg chg="modSld sldOrd">
      <pc:chgData name="Shaw, Anthony [USA]" userId="b67e4c46-bf3d-4b79-b8b9-a7a402b399db" providerId="ADAL" clId="{8A2CC96A-1862-4159-ACBC-D1ADCEAD681C}" dt="2022-03-08T14:55:57.537" v="8"/>
      <pc:docMkLst>
        <pc:docMk/>
      </pc:docMkLst>
      <pc:sldChg chg="modSp mod ord">
        <pc:chgData name="Shaw, Anthony [USA]" userId="b67e4c46-bf3d-4b79-b8b9-a7a402b399db" providerId="ADAL" clId="{8A2CC96A-1862-4159-ACBC-D1ADCEAD681C}" dt="2022-03-08T14:55:57.537" v="8"/>
        <pc:sldMkLst>
          <pc:docMk/>
          <pc:sldMk cId="4220728050" sldId="414"/>
        </pc:sldMkLst>
        <pc:graphicFrameChg chg="modGraphic">
          <ac:chgData name="Shaw, Anthony [USA]" userId="b67e4c46-bf3d-4b79-b8b9-a7a402b399db" providerId="ADAL" clId="{8A2CC96A-1862-4159-ACBC-D1ADCEAD681C}" dt="2022-03-08T14:54:51.316" v="6" actId="14734"/>
          <ac:graphicFrameMkLst>
            <pc:docMk/>
            <pc:sldMk cId="4220728050" sldId="414"/>
            <ac:graphicFrameMk id="5" creationId="{8EC5EED4-35C9-4622-8813-010C2CB5881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rdan%20L-CTR%20Schmidt\Desktop\QC\2021%20summar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rdan%20L-CTR%20Schmidt\Desktop\QC\2021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Active Domestic PERM NOTAMs by Type &amp; Age </a:t>
            </a:r>
          </a:p>
          <a:p>
            <a:pPr>
              <a:defRPr/>
            </a:pPr>
            <a:r>
              <a:rPr lang="en-US" sz="1100"/>
              <a:t>Report Date 1/27/2022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61888357705286"/>
          <c:y val="0.2338888888888889"/>
          <c:w val="0.81909937039120106"/>
          <c:h val="0.39278433945756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'Category Summary Table'!$C$1</c:f>
              <c:strCache>
                <c:ptCount val="1"/>
                <c:pt idx="0">
                  <c:v>Current (56 days or less)</c:v>
                </c:pt>
              </c:strCache>
            </c:strRef>
          </c:tx>
          <c:spPr>
            <a:pattFill prst="dkDn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('Category Summary Table'!$B$63,'Category Summary Table'!$B$66:$B$67,'Category Summary Table'!$B$69:$B$71)</c:f>
              <c:strCache>
                <c:ptCount val="6"/>
                <c:pt idx="0">
                  <c:v>Airport (FS+NM)</c:v>
                </c:pt>
                <c:pt idx="1">
                  <c:v>Airspace</c:v>
                </c:pt>
                <c:pt idx="2">
                  <c:v>Int'l</c:v>
                </c:pt>
                <c:pt idx="3">
                  <c:v>Obstacle</c:v>
                </c:pt>
                <c:pt idx="4">
                  <c:v>Procedure / Chart / STAR</c:v>
                </c:pt>
                <c:pt idx="5">
                  <c:v>Tech Ops</c:v>
                </c:pt>
              </c:strCache>
              <c:extLst/>
            </c:strRef>
          </c:cat>
          <c:val>
            <c:numRef>
              <c:f>('Category Summary Table'!$C$63,'Category Summary Table'!$C$66:$C$67,'Category Summary Table'!$C$69:$C$71)</c:f>
              <c:numCache>
                <c:formatCode>General</c:formatCode>
                <c:ptCount val="6"/>
                <c:pt idx="0">
                  <c:v>61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173</c:v>
                </c:pt>
                <c:pt idx="5">
                  <c:v>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C57-4D5E-9746-5552BB911ABB}"/>
            </c:ext>
          </c:extLst>
        </c:ser>
        <c:ser>
          <c:idx val="1"/>
          <c:order val="1"/>
          <c:tx>
            <c:strRef>
              <c:f>'Category Summary Table'!$D$1</c:f>
              <c:strCache>
                <c:ptCount val="1"/>
                <c:pt idx="0">
                  <c:v>Aging (56 days to 3 months)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('Category Summary Table'!$B$63,'Category Summary Table'!$B$66:$B$67,'Category Summary Table'!$B$69:$B$71)</c:f>
              <c:strCache>
                <c:ptCount val="6"/>
                <c:pt idx="0">
                  <c:v>Airport (FS+NM)</c:v>
                </c:pt>
                <c:pt idx="1">
                  <c:v>Airspace</c:v>
                </c:pt>
                <c:pt idx="2">
                  <c:v>Int'l</c:v>
                </c:pt>
                <c:pt idx="3">
                  <c:v>Obstacle</c:v>
                </c:pt>
                <c:pt idx="4">
                  <c:v>Procedure / Chart / STAR</c:v>
                </c:pt>
                <c:pt idx="5">
                  <c:v>Tech Ops</c:v>
                </c:pt>
              </c:strCache>
              <c:extLst/>
            </c:strRef>
          </c:cat>
          <c:val>
            <c:numRef>
              <c:f>('Category Summary Table'!$D$63,'Category Summary Table'!$D$66:$D$67,'Category Summary Table'!$D$69:$D$71)</c:f>
              <c:numCache>
                <c:formatCode>General</c:formatCode>
                <c:ptCount val="6"/>
                <c:pt idx="0">
                  <c:v>46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47</c:v>
                </c:pt>
                <c:pt idx="5">
                  <c:v>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C57-4D5E-9746-5552BB911ABB}"/>
            </c:ext>
          </c:extLst>
        </c:ser>
        <c:ser>
          <c:idx val="2"/>
          <c:order val="2"/>
          <c:tx>
            <c:strRef>
              <c:f>'Category Summary Table'!$E$1</c:f>
              <c:strCache>
                <c:ptCount val="1"/>
                <c:pt idx="0">
                  <c:v>Old (3 months to 1 year)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('Category Summary Table'!$B$63,'Category Summary Table'!$B$66:$B$67,'Category Summary Table'!$B$69:$B$71)</c:f>
              <c:strCache>
                <c:ptCount val="6"/>
                <c:pt idx="0">
                  <c:v>Airport (FS+NM)</c:v>
                </c:pt>
                <c:pt idx="1">
                  <c:v>Airspace</c:v>
                </c:pt>
                <c:pt idx="2">
                  <c:v>Int'l</c:v>
                </c:pt>
                <c:pt idx="3">
                  <c:v>Obstacle</c:v>
                </c:pt>
                <c:pt idx="4">
                  <c:v>Procedure / Chart / STAR</c:v>
                </c:pt>
                <c:pt idx="5">
                  <c:v>Tech Ops</c:v>
                </c:pt>
              </c:strCache>
              <c:extLst/>
            </c:strRef>
          </c:cat>
          <c:val>
            <c:numRef>
              <c:f>('Category Summary Table'!$E$63,'Category Summary Table'!$E$66:$E$67,'Category Summary Table'!$E$69:$E$71)</c:f>
              <c:numCache>
                <c:formatCode>General</c:formatCode>
                <c:ptCount val="6"/>
                <c:pt idx="0">
                  <c:v>189</c:v>
                </c:pt>
                <c:pt idx="1">
                  <c:v>3</c:v>
                </c:pt>
                <c:pt idx="2">
                  <c:v>3</c:v>
                </c:pt>
                <c:pt idx="3">
                  <c:v>42</c:v>
                </c:pt>
                <c:pt idx="4">
                  <c:v>44</c:v>
                </c:pt>
                <c:pt idx="5">
                  <c:v>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C57-4D5E-9746-5552BB911ABB}"/>
            </c:ext>
          </c:extLst>
        </c:ser>
        <c:ser>
          <c:idx val="3"/>
          <c:order val="3"/>
          <c:tx>
            <c:strRef>
              <c:f>'Category Summary Table'!$F$1</c:f>
              <c:strCache>
                <c:ptCount val="1"/>
                <c:pt idx="0">
                  <c:v>Very Old (1 year or older)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('Category Summary Table'!$B$63,'Category Summary Table'!$B$66:$B$67,'Category Summary Table'!$B$69:$B$71)</c:f>
              <c:strCache>
                <c:ptCount val="6"/>
                <c:pt idx="0">
                  <c:v>Airport (FS+NM)</c:v>
                </c:pt>
                <c:pt idx="1">
                  <c:v>Airspace</c:v>
                </c:pt>
                <c:pt idx="2">
                  <c:v>Int'l</c:v>
                </c:pt>
                <c:pt idx="3">
                  <c:v>Obstacle</c:v>
                </c:pt>
                <c:pt idx="4">
                  <c:v>Procedure / Chart / STAR</c:v>
                </c:pt>
                <c:pt idx="5">
                  <c:v>Tech Ops</c:v>
                </c:pt>
              </c:strCache>
              <c:extLst/>
            </c:strRef>
          </c:cat>
          <c:val>
            <c:numRef>
              <c:f>('Category Summary Table'!$F$63,'Category Summary Table'!$F$66:$F$67,'Category Summary Table'!$F$69:$F$71)</c:f>
              <c:numCache>
                <c:formatCode>General</c:formatCode>
                <c:ptCount val="6"/>
                <c:pt idx="0">
                  <c:v>196</c:v>
                </c:pt>
                <c:pt idx="1">
                  <c:v>68</c:v>
                </c:pt>
                <c:pt idx="2">
                  <c:v>13</c:v>
                </c:pt>
                <c:pt idx="3">
                  <c:v>72</c:v>
                </c:pt>
                <c:pt idx="4">
                  <c:v>0</c:v>
                </c:pt>
                <c:pt idx="5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C57-4D5E-9746-5552BB911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30038296"/>
        <c:axId val="1130038624"/>
      </c:barChart>
      <c:catAx>
        <c:axId val="1130038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NOTAM</a:t>
                </a:r>
                <a:r>
                  <a:rPr lang="en-US" baseline="0"/>
                  <a:t> Type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5878483939507564"/>
              <c:y val="0.78492927967337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038624"/>
        <c:crosses val="autoZero"/>
        <c:auto val="1"/>
        <c:lblAlgn val="ctr"/>
        <c:lblOffset val="100"/>
        <c:noMultiLvlLbl val="0"/>
      </c:catAx>
      <c:valAx>
        <c:axId val="11300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Active Domestic PERM NOTAMs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03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09016060492438"/>
          <c:y val="0.87847112860892385"/>
          <c:w val="0.85566491688538937"/>
          <c:h val="9.3751093613298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Total Number of Airports using NOTAM Manager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Total Number of Airports using NOTAM Manager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Data!$A$2:$A$112</c:f>
              <c:numCache>
                <c:formatCode>m/d/yyyy</c:formatCode>
                <c:ptCount val="111"/>
                <c:pt idx="0">
                  <c:v>44603</c:v>
                </c:pt>
                <c:pt idx="1">
                  <c:v>44596</c:v>
                </c:pt>
                <c:pt idx="2">
                  <c:v>44592</c:v>
                </c:pt>
                <c:pt idx="3">
                  <c:v>44575</c:v>
                </c:pt>
                <c:pt idx="4">
                  <c:v>44568</c:v>
                </c:pt>
                <c:pt idx="5">
                  <c:v>44561</c:v>
                </c:pt>
                <c:pt idx="6">
                  <c:v>44554</c:v>
                </c:pt>
                <c:pt idx="7">
                  <c:v>44547</c:v>
                </c:pt>
                <c:pt idx="8">
                  <c:v>44540</c:v>
                </c:pt>
                <c:pt idx="9">
                  <c:v>44533</c:v>
                </c:pt>
                <c:pt idx="10">
                  <c:v>44526</c:v>
                </c:pt>
                <c:pt idx="11">
                  <c:v>44519</c:v>
                </c:pt>
                <c:pt idx="12">
                  <c:v>44512</c:v>
                </c:pt>
                <c:pt idx="13">
                  <c:v>44505</c:v>
                </c:pt>
                <c:pt idx="14">
                  <c:v>44498</c:v>
                </c:pt>
                <c:pt idx="15">
                  <c:v>44491</c:v>
                </c:pt>
                <c:pt idx="16">
                  <c:v>44484</c:v>
                </c:pt>
                <c:pt idx="17">
                  <c:v>44477</c:v>
                </c:pt>
                <c:pt idx="18">
                  <c:v>44470</c:v>
                </c:pt>
                <c:pt idx="19">
                  <c:v>44463</c:v>
                </c:pt>
                <c:pt idx="20">
                  <c:v>44456</c:v>
                </c:pt>
                <c:pt idx="21">
                  <c:v>44449</c:v>
                </c:pt>
                <c:pt idx="22">
                  <c:v>44442</c:v>
                </c:pt>
                <c:pt idx="23">
                  <c:v>44435</c:v>
                </c:pt>
                <c:pt idx="24">
                  <c:v>44428</c:v>
                </c:pt>
                <c:pt idx="25">
                  <c:v>44421</c:v>
                </c:pt>
                <c:pt idx="26">
                  <c:v>44414</c:v>
                </c:pt>
                <c:pt idx="27">
                  <c:v>44407</c:v>
                </c:pt>
                <c:pt idx="28">
                  <c:v>44400</c:v>
                </c:pt>
                <c:pt idx="29">
                  <c:v>44393</c:v>
                </c:pt>
                <c:pt idx="30">
                  <c:v>44379</c:v>
                </c:pt>
                <c:pt idx="31">
                  <c:v>44372</c:v>
                </c:pt>
                <c:pt idx="32">
                  <c:v>44365</c:v>
                </c:pt>
                <c:pt idx="33">
                  <c:v>44358</c:v>
                </c:pt>
                <c:pt idx="34">
                  <c:v>44351</c:v>
                </c:pt>
                <c:pt idx="35">
                  <c:v>44337</c:v>
                </c:pt>
                <c:pt idx="36">
                  <c:v>44330</c:v>
                </c:pt>
                <c:pt idx="37">
                  <c:v>44323</c:v>
                </c:pt>
                <c:pt idx="38">
                  <c:v>44316</c:v>
                </c:pt>
                <c:pt idx="39">
                  <c:v>44309</c:v>
                </c:pt>
                <c:pt idx="40">
                  <c:v>44302</c:v>
                </c:pt>
                <c:pt idx="41">
                  <c:v>44295</c:v>
                </c:pt>
                <c:pt idx="42">
                  <c:v>44288</c:v>
                </c:pt>
                <c:pt idx="43">
                  <c:v>44281</c:v>
                </c:pt>
                <c:pt idx="44">
                  <c:v>44274</c:v>
                </c:pt>
                <c:pt idx="45">
                  <c:v>44267</c:v>
                </c:pt>
                <c:pt idx="46">
                  <c:v>44260</c:v>
                </c:pt>
                <c:pt idx="47">
                  <c:v>44253</c:v>
                </c:pt>
                <c:pt idx="48">
                  <c:v>44246</c:v>
                </c:pt>
                <c:pt idx="49">
                  <c:v>44239</c:v>
                </c:pt>
                <c:pt idx="50">
                  <c:v>44232</c:v>
                </c:pt>
                <c:pt idx="51">
                  <c:v>44225</c:v>
                </c:pt>
                <c:pt idx="52">
                  <c:v>44218</c:v>
                </c:pt>
                <c:pt idx="53">
                  <c:v>44211</c:v>
                </c:pt>
                <c:pt idx="54">
                  <c:v>44204</c:v>
                </c:pt>
                <c:pt idx="55">
                  <c:v>44197</c:v>
                </c:pt>
                <c:pt idx="56">
                  <c:v>44190</c:v>
                </c:pt>
                <c:pt idx="57">
                  <c:v>44183</c:v>
                </c:pt>
                <c:pt idx="58">
                  <c:v>44176</c:v>
                </c:pt>
                <c:pt idx="59">
                  <c:v>44169</c:v>
                </c:pt>
                <c:pt idx="60">
                  <c:v>44162</c:v>
                </c:pt>
                <c:pt idx="61">
                  <c:v>44155</c:v>
                </c:pt>
                <c:pt idx="62">
                  <c:v>44148</c:v>
                </c:pt>
                <c:pt idx="63">
                  <c:v>44141</c:v>
                </c:pt>
                <c:pt idx="64">
                  <c:v>44134</c:v>
                </c:pt>
                <c:pt idx="65">
                  <c:v>44127</c:v>
                </c:pt>
                <c:pt idx="66">
                  <c:v>44120</c:v>
                </c:pt>
                <c:pt idx="67">
                  <c:v>44113</c:v>
                </c:pt>
                <c:pt idx="68">
                  <c:v>44106</c:v>
                </c:pt>
                <c:pt idx="69">
                  <c:v>44099</c:v>
                </c:pt>
                <c:pt idx="70">
                  <c:v>44078</c:v>
                </c:pt>
                <c:pt idx="71">
                  <c:v>44071</c:v>
                </c:pt>
                <c:pt idx="72">
                  <c:v>44064</c:v>
                </c:pt>
                <c:pt idx="73">
                  <c:v>44057</c:v>
                </c:pt>
                <c:pt idx="74">
                  <c:v>44050</c:v>
                </c:pt>
                <c:pt idx="75">
                  <c:v>44043</c:v>
                </c:pt>
                <c:pt idx="76">
                  <c:v>44022</c:v>
                </c:pt>
                <c:pt idx="77">
                  <c:v>44008</c:v>
                </c:pt>
                <c:pt idx="78">
                  <c:v>44001</c:v>
                </c:pt>
                <c:pt idx="79">
                  <c:v>43987</c:v>
                </c:pt>
                <c:pt idx="80">
                  <c:v>43973</c:v>
                </c:pt>
                <c:pt idx="81">
                  <c:v>43959</c:v>
                </c:pt>
                <c:pt idx="82">
                  <c:v>43951</c:v>
                </c:pt>
                <c:pt idx="83">
                  <c:v>43945</c:v>
                </c:pt>
                <c:pt idx="84">
                  <c:v>43931</c:v>
                </c:pt>
                <c:pt idx="85">
                  <c:v>43917</c:v>
                </c:pt>
                <c:pt idx="86">
                  <c:v>43903</c:v>
                </c:pt>
                <c:pt idx="87">
                  <c:v>43896</c:v>
                </c:pt>
                <c:pt idx="88">
                  <c:v>43889</c:v>
                </c:pt>
                <c:pt idx="89">
                  <c:v>43875</c:v>
                </c:pt>
                <c:pt idx="90">
                  <c:v>43868</c:v>
                </c:pt>
                <c:pt idx="91">
                  <c:v>43861</c:v>
                </c:pt>
                <c:pt idx="92">
                  <c:v>43854</c:v>
                </c:pt>
                <c:pt idx="93">
                  <c:v>43847</c:v>
                </c:pt>
                <c:pt idx="94">
                  <c:v>43840</c:v>
                </c:pt>
                <c:pt idx="95">
                  <c:v>43833</c:v>
                </c:pt>
                <c:pt idx="96">
                  <c:v>43826</c:v>
                </c:pt>
                <c:pt idx="97">
                  <c:v>43812</c:v>
                </c:pt>
                <c:pt idx="98">
                  <c:v>43805</c:v>
                </c:pt>
                <c:pt idx="99">
                  <c:v>43798</c:v>
                </c:pt>
                <c:pt idx="100">
                  <c:v>43791</c:v>
                </c:pt>
                <c:pt idx="101">
                  <c:v>43784</c:v>
                </c:pt>
                <c:pt idx="102">
                  <c:v>43777</c:v>
                </c:pt>
                <c:pt idx="103">
                  <c:v>43770</c:v>
                </c:pt>
                <c:pt idx="104">
                  <c:v>43763</c:v>
                </c:pt>
                <c:pt idx="105">
                  <c:v>43756</c:v>
                </c:pt>
                <c:pt idx="106">
                  <c:v>43749</c:v>
                </c:pt>
                <c:pt idx="107">
                  <c:v>43735</c:v>
                </c:pt>
                <c:pt idx="108">
                  <c:v>43728</c:v>
                </c:pt>
                <c:pt idx="109">
                  <c:v>43721</c:v>
                </c:pt>
                <c:pt idx="110">
                  <c:v>43714</c:v>
                </c:pt>
              </c:numCache>
            </c:numRef>
          </c:cat>
          <c:val>
            <c:numRef>
              <c:f>Data!$C$2:$C$112</c:f>
              <c:numCache>
                <c:formatCode>General</c:formatCode>
                <c:ptCount val="111"/>
                <c:pt idx="0">
                  <c:v>1666</c:v>
                </c:pt>
                <c:pt idx="1">
                  <c:v>1664</c:v>
                </c:pt>
                <c:pt idx="2">
                  <c:v>1664</c:v>
                </c:pt>
                <c:pt idx="3">
                  <c:v>1661</c:v>
                </c:pt>
                <c:pt idx="4">
                  <c:v>1659</c:v>
                </c:pt>
                <c:pt idx="5">
                  <c:v>1659</c:v>
                </c:pt>
                <c:pt idx="6">
                  <c:v>1659</c:v>
                </c:pt>
                <c:pt idx="7">
                  <c:v>1657</c:v>
                </c:pt>
                <c:pt idx="8">
                  <c:v>1655</c:v>
                </c:pt>
                <c:pt idx="9">
                  <c:v>1653</c:v>
                </c:pt>
                <c:pt idx="10">
                  <c:v>1652</c:v>
                </c:pt>
                <c:pt idx="11">
                  <c:v>1649</c:v>
                </c:pt>
                <c:pt idx="12">
                  <c:v>1647</c:v>
                </c:pt>
                <c:pt idx="13">
                  <c:v>1645</c:v>
                </c:pt>
                <c:pt idx="14">
                  <c:v>1641</c:v>
                </c:pt>
                <c:pt idx="15">
                  <c:v>1639</c:v>
                </c:pt>
                <c:pt idx="16">
                  <c:v>1631</c:v>
                </c:pt>
                <c:pt idx="17">
                  <c:v>1628</c:v>
                </c:pt>
                <c:pt idx="18">
                  <c:v>1625</c:v>
                </c:pt>
                <c:pt idx="19">
                  <c:v>1623</c:v>
                </c:pt>
                <c:pt idx="20">
                  <c:v>1621</c:v>
                </c:pt>
                <c:pt idx="21">
                  <c:v>1620</c:v>
                </c:pt>
                <c:pt idx="22">
                  <c:v>1619</c:v>
                </c:pt>
                <c:pt idx="23">
                  <c:v>1618</c:v>
                </c:pt>
                <c:pt idx="24">
                  <c:v>1618</c:v>
                </c:pt>
                <c:pt idx="25">
                  <c:v>1615</c:v>
                </c:pt>
                <c:pt idx="26">
                  <c:v>1614</c:v>
                </c:pt>
                <c:pt idx="27">
                  <c:v>1614</c:v>
                </c:pt>
                <c:pt idx="28">
                  <c:v>1611</c:v>
                </c:pt>
                <c:pt idx="29">
                  <c:v>1610</c:v>
                </c:pt>
                <c:pt idx="30">
                  <c:v>1606</c:v>
                </c:pt>
                <c:pt idx="31">
                  <c:v>1606</c:v>
                </c:pt>
                <c:pt idx="32">
                  <c:v>1605</c:v>
                </c:pt>
                <c:pt idx="33">
                  <c:v>1603</c:v>
                </c:pt>
                <c:pt idx="34">
                  <c:v>1601</c:v>
                </c:pt>
                <c:pt idx="35">
                  <c:v>1590</c:v>
                </c:pt>
                <c:pt idx="36">
                  <c:v>1589</c:v>
                </c:pt>
                <c:pt idx="37">
                  <c:v>1588</c:v>
                </c:pt>
                <c:pt idx="38">
                  <c:v>1586</c:v>
                </c:pt>
                <c:pt idx="39" formatCode="#,##0">
                  <c:v>1586</c:v>
                </c:pt>
                <c:pt idx="40">
                  <c:v>1585</c:v>
                </c:pt>
                <c:pt idx="41">
                  <c:v>1584</c:v>
                </c:pt>
                <c:pt idx="42">
                  <c:v>1581</c:v>
                </c:pt>
                <c:pt idx="43">
                  <c:v>1580</c:v>
                </c:pt>
                <c:pt idx="44">
                  <c:v>1575</c:v>
                </c:pt>
                <c:pt idx="45">
                  <c:v>1572</c:v>
                </c:pt>
                <c:pt idx="46">
                  <c:v>1569</c:v>
                </c:pt>
                <c:pt idx="47">
                  <c:v>1567</c:v>
                </c:pt>
                <c:pt idx="48">
                  <c:v>1564</c:v>
                </c:pt>
                <c:pt idx="49">
                  <c:v>1560</c:v>
                </c:pt>
                <c:pt idx="50">
                  <c:v>1560</c:v>
                </c:pt>
                <c:pt idx="51">
                  <c:v>1557</c:v>
                </c:pt>
                <c:pt idx="52">
                  <c:v>1553</c:v>
                </c:pt>
                <c:pt idx="53">
                  <c:v>1550</c:v>
                </c:pt>
                <c:pt idx="54">
                  <c:v>1549</c:v>
                </c:pt>
                <c:pt idx="55">
                  <c:v>1545</c:v>
                </c:pt>
                <c:pt idx="56">
                  <c:v>1545</c:v>
                </c:pt>
                <c:pt idx="57">
                  <c:v>1543</c:v>
                </c:pt>
                <c:pt idx="58">
                  <c:v>1540</c:v>
                </c:pt>
                <c:pt idx="59">
                  <c:v>1532</c:v>
                </c:pt>
                <c:pt idx="60">
                  <c:v>1530</c:v>
                </c:pt>
                <c:pt idx="61">
                  <c:v>1530</c:v>
                </c:pt>
                <c:pt idx="62">
                  <c:v>1524</c:v>
                </c:pt>
                <c:pt idx="63">
                  <c:v>1520</c:v>
                </c:pt>
                <c:pt idx="64">
                  <c:v>1516</c:v>
                </c:pt>
                <c:pt idx="65">
                  <c:v>1514</c:v>
                </c:pt>
                <c:pt idx="66">
                  <c:v>1513</c:v>
                </c:pt>
                <c:pt idx="67">
                  <c:v>1510</c:v>
                </c:pt>
                <c:pt idx="68">
                  <c:v>1506</c:v>
                </c:pt>
                <c:pt idx="69">
                  <c:v>1504</c:v>
                </c:pt>
                <c:pt idx="70">
                  <c:v>1493</c:v>
                </c:pt>
                <c:pt idx="71">
                  <c:v>1490</c:v>
                </c:pt>
                <c:pt idx="72">
                  <c:v>1488</c:v>
                </c:pt>
                <c:pt idx="73">
                  <c:v>1483</c:v>
                </c:pt>
                <c:pt idx="74">
                  <c:v>1481</c:v>
                </c:pt>
                <c:pt idx="75">
                  <c:v>1480</c:v>
                </c:pt>
                <c:pt idx="76">
                  <c:v>1472</c:v>
                </c:pt>
                <c:pt idx="77">
                  <c:v>1469</c:v>
                </c:pt>
                <c:pt idx="78">
                  <c:v>1468</c:v>
                </c:pt>
                <c:pt idx="79">
                  <c:v>1459</c:v>
                </c:pt>
                <c:pt idx="80">
                  <c:v>1452</c:v>
                </c:pt>
                <c:pt idx="81">
                  <c:v>1445</c:v>
                </c:pt>
                <c:pt idx="82">
                  <c:v>1440</c:v>
                </c:pt>
                <c:pt idx="83">
                  <c:v>1438</c:v>
                </c:pt>
                <c:pt idx="84">
                  <c:v>1433</c:v>
                </c:pt>
                <c:pt idx="85">
                  <c:v>1425</c:v>
                </c:pt>
                <c:pt idx="86">
                  <c:v>1420</c:v>
                </c:pt>
                <c:pt idx="87">
                  <c:v>1416</c:v>
                </c:pt>
                <c:pt idx="88">
                  <c:v>1412</c:v>
                </c:pt>
                <c:pt idx="89">
                  <c:v>1406</c:v>
                </c:pt>
                <c:pt idx="90">
                  <c:v>1402</c:v>
                </c:pt>
                <c:pt idx="91">
                  <c:v>1402</c:v>
                </c:pt>
                <c:pt idx="92">
                  <c:v>1398</c:v>
                </c:pt>
                <c:pt idx="93">
                  <c:v>1395</c:v>
                </c:pt>
                <c:pt idx="94">
                  <c:v>1393</c:v>
                </c:pt>
                <c:pt idx="95">
                  <c:v>1391</c:v>
                </c:pt>
                <c:pt idx="96">
                  <c:v>1389</c:v>
                </c:pt>
                <c:pt idx="97">
                  <c:v>1385</c:v>
                </c:pt>
                <c:pt idx="98">
                  <c:v>1384</c:v>
                </c:pt>
                <c:pt idx="99">
                  <c:v>1382</c:v>
                </c:pt>
                <c:pt idx="100">
                  <c:v>1382</c:v>
                </c:pt>
                <c:pt idx="101">
                  <c:v>1379</c:v>
                </c:pt>
                <c:pt idx="102">
                  <c:v>1374</c:v>
                </c:pt>
                <c:pt idx="103">
                  <c:v>1372</c:v>
                </c:pt>
                <c:pt idx="104">
                  <c:v>1369</c:v>
                </c:pt>
                <c:pt idx="105">
                  <c:v>1366</c:v>
                </c:pt>
                <c:pt idx="106">
                  <c:v>1365</c:v>
                </c:pt>
                <c:pt idx="107">
                  <c:v>1362</c:v>
                </c:pt>
                <c:pt idx="108">
                  <c:v>1358</c:v>
                </c:pt>
                <c:pt idx="109">
                  <c:v>1358</c:v>
                </c:pt>
                <c:pt idx="110">
                  <c:v>1354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4-4061-9C45-325E89B4A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915040"/>
        <c:axId val="677915368"/>
      </c:areaChart>
      <c:dateAx>
        <c:axId val="677915040"/>
        <c:scaling>
          <c:orientation val="minMax"/>
          <c:max val="44635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Report 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 yy;@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915368"/>
        <c:crosses val="autoZero"/>
        <c:auto val="1"/>
        <c:lblOffset val="100"/>
        <c:baseTimeUnit val="days"/>
        <c:majorUnit val="1"/>
        <c:majorTimeUnit val="months"/>
      </c:dateAx>
      <c:valAx>
        <c:axId val="677915368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Airports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915040"/>
        <c:crosses val="autoZero"/>
        <c:crossBetween val="midCat"/>
        <c:majorUnit val="5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FICON Errors by SFC Type</a:t>
            </a:r>
            <a:endParaRPr lang="en-US" sz="240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9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83310004076915"/>
          <c:y val="0.24977262408578213"/>
          <c:w val="0.73548167884072524"/>
          <c:h val="0.553578516627664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55C-4220-8A67-AFAA04CA854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55C-4220-8A67-AFAA04CA854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55C-4220-8A67-AFAA04CA854F}"/>
              </c:ext>
            </c:extLst>
          </c:dPt>
          <c:dLbls>
            <c:dLbl>
              <c:idx val="0"/>
              <c:layout>
                <c:manualLayout>
                  <c:x val="5.8404553615255823E-2"/>
                  <c:y val="-6.3814340213527318E-2"/>
                </c:manualLayout>
              </c:layout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195049"/>
                        <a:gd name="adj2" fmla="val -24615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555C-4220-8A67-AFAA04CA854F}"/>
                </c:ext>
              </c:extLst>
            </c:dLbl>
            <c:dLbl>
              <c:idx val="1"/>
              <c:layout>
                <c:manualLayout>
                  <c:x val="7.3725599628824438E-3"/>
                  <c:y val="3.9386257235182007E-2"/>
                </c:manualLayout>
              </c:layout>
              <c:spPr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80579"/>
                        <a:gd name="adj2" fmla="val -134217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555C-4220-8A67-AFAA04CA854F}"/>
                </c:ext>
              </c:extLst>
            </c:dLbl>
            <c:dLbl>
              <c:idx val="2"/>
              <c:layout>
                <c:manualLayout>
                  <c:x val="-0.10276029822994467"/>
                  <c:y val="7.1922403787489306E-2"/>
                </c:manualLayout>
              </c:layout>
              <c:spPr>
                <a:xfrm>
                  <a:off x="461508" y="1638034"/>
                  <a:ext cx="566501" cy="745611"/>
                </a:xfrm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71533"/>
                        <a:gd name="adj2" fmla="val -5778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5394440517482262E-2"/>
                      <c:h val="0.15807637070803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55C-4220-8A67-AFAA04CA854F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'FICON errors by sfc'!$B$2:$B$4</c:f>
              <c:strCache>
                <c:ptCount val="3"/>
                <c:pt idx="0">
                  <c:v>TWY</c:v>
                </c:pt>
                <c:pt idx="1">
                  <c:v>APRON</c:v>
                </c:pt>
                <c:pt idx="2">
                  <c:v>RWY</c:v>
                </c:pt>
              </c:strCache>
            </c:strRef>
          </c:cat>
          <c:val>
            <c:numRef>
              <c:f>'FICON errors by sfc'!$C$2:$C$4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5C-4220-8A67-AFAA04CA8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</a:rPr>
              <a:t>FICON Error</a:t>
            </a:r>
            <a:r>
              <a:rPr lang="en-US" sz="2400" baseline="0">
                <a:solidFill>
                  <a:sysClr val="windowText" lastClr="000000"/>
                </a:solidFill>
              </a:rPr>
              <a:t> types</a:t>
            </a:r>
            <a:endParaRPr lang="en-US" sz="240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6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71377008195567"/>
          <c:y val="0.24805953330081792"/>
          <c:w val="0.66327629796658261"/>
          <c:h val="0.539626471663497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C4A-4B0E-93CE-12FCBE2B8C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C4A-4B0E-93CE-12FCBE2B8C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C4A-4B0E-93CE-12FCBE2B8CED}"/>
              </c:ext>
            </c:extLst>
          </c:dPt>
          <c:dLbls>
            <c:dLbl>
              <c:idx val="0"/>
              <c:layout>
                <c:manualLayout>
                  <c:x val="-5.3660121064499404E-2"/>
                  <c:y val="-2.6473629480035236E-2"/>
                </c:manualLayout>
              </c:layout>
              <c:spPr>
                <a:gradFill rotWithShape="1">
                  <a:gsLst>
                    <a:gs pos="0">
                      <a:srgbClr val="003C7B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003C7B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003C7B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755638221332592"/>
                      <c:h val="0.15127169796483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4A-4B0E-93CE-12FCBE2B8CED}"/>
                </c:ext>
              </c:extLst>
            </c:dLbl>
            <c:dLbl>
              <c:idx val="1"/>
              <c:layout>
                <c:manualLayout>
                  <c:x val="5.0099384914939031E-3"/>
                  <c:y val="-7.2200747388867739E-2"/>
                </c:manualLayout>
              </c:layout>
              <c:spPr>
                <a:gradFill rotWithShape="1">
                  <a:gsLst>
                    <a:gs pos="0">
                      <a:srgbClr val="0096FF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0096FF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0096FF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9831024184764"/>
                      <c:h val="0.16068666335935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C4A-4B0E-93CE-12FCBE2B8CED}"/>
                </c:ext>
              </c:extLst>
            </c:dLbl>
            <c:dLbl>
              <c:idx val="2"/>
              <c:layout>
                <c:manualLayout>
                  <c:x val="6.0763114315917251E-2"/>
                  <c:y val="-4.0716650869089814E-2"/>
                </c:manualLayout>
              </c:layout>
              <c:spPr>
                <a:gradFill rotWithShape="1">
                  <a:gsLst>
                    <a:gs pos="0">
                      <a:srgbClr val="75D5FF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5D5FF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5D5FF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02010908667041"/>
                      <c:h val="0.16616422564126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C4A-4B0E-93CE-12FCBE2B8CED}"/>
                </c:ext>
              </c:extLst>
            </c:dLbl>
            <c:spPr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'FICON errors by sfc'!$C$28:$C$33</c:f>
              <c:strCache>
                <c:ptCount val="3"/>
                <c:pt idx="0">
                  <c:v>FICON Missing Remainder</c:v>
                </c:pt>
                <c:pt idx="1">
                  <c:v>FICON  Treatment Full WID</c:v>
                </c:pt>
                <c:pt idx="2">
                  <c:v>FICON Contaminent Full WID</c:v>
                </c:pt>
              </c:strCache>
              <c:extLst/>
            </c:strRef>
          </c:cat>
          <c:val>
            <c:numRef>
              <c:f>'FICON errors by sfc'!$G$28:$G$33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AC4A-4B0E-93CE-12FCBE2B8C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AC4A-4B0E-93CE-12FCBE2B8CE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AC4A-4B0E-93CE-12FCBE2B8CE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AC4A-4B0E-93CE-12FCBE2B8CED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8-AC4A-4B0E-93CE-12FCBE2B8CED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A-AC4A-4B0E-93CE-12FCBE2B8CED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C-AC4A-4B0E-93CE-12FCBE2B8CE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'[1]FICON ERRORs'!$A$5:$A$10</c15:sqref>
                        </c15:formulaRef>
                      </c:ext>
                    </c:extLst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'[1]FICON ERRORs'!$B$5:$B$10</c15:sqref>
                        </c15:formulaRef>
                      </c:ext>
                    </c:extLst>
                  </c:numRef>
                </c:val>
                <c:extLst>
                  <c:ext xmlns:c16="http://schemas.microsoft.com/office/drawing/2014/chart" uri="{C3380CC4-5D6E-409C-BE32-E72D297353CC}">
                    <c16:uniqueId val="{0000000D-AC4A-4B0E-93CE-12FCBE2B8CED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AC4A-4B0E-93CE-12FCBE2B8CE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AC4A-4B0E-93CE-12FCBE2B8CE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AC4A-4B0E-93CE-12FCBE2B8CED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F-AC4A-4B0E-93CE-12FCBE2B8CED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1-AC4A-4B0E-93CE-12FCBE2B8CED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3-AC4A-4B0E-93CE-12FCBE2B8CE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'[1]FICON ERRORs'!$A$5:$A$10</c15:sqref>
                        </c15:formulaRef>
                      </c:ext>
                    </c:extLst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'[1]FICON ERRORs'!$C$5:$C$10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C4A-4B0E-93CE-12FCBE2B8CED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AC4A-4B0E-93CE-12FCBE2B8CE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AC4A-4B0E-93CE-12FCBE2B8CE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AC4A-4B0E-93CE-12FCBE2B8CED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6-AC4A-4B0E-93CE-12FCBE2B8CED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8-AC4A-4B0E-93CE-12FCBE2B8CED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A-AC4A-4B0E-93CE-12FCBE2B8CE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'[1]FICON ERRORs'!$A$5:$A$10</c15:sqref>
                        </c15:formulaRef>
                      </c:ext>
                    </c:extLst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'[1]FICON ERRORs'!$D$5:$D$10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AC4A-4B0E-93CE-12FCBE2B8CED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AC4A-4B0E-93CE-12FCBE2B8CE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AC4A-4B0E-93CE-12FCBE2B8CE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AC4A-4B0E-93CE-12FCBE2B8CED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D-AC4A-4B0E-93CE-12FCBE2B8CED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F-AC4A-4B0E-93CE-12FCBE2B8CED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1-AC4A-4B0E-93CE-12FCBE2B8CE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'[1]FICON ERRORs'!$A$5:$A$10</c15:sqref>
                        </c15:formulaRef>
                      </c:ext>
                    </c:extLst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'[1]FICON ERRORs'!$E$5:$E$10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AC4A-4B0E-93CE-12FCBE2B8CED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air_traffic/flight_info/aeronav/aero_data/Submitting_Data/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56332-03FB-472E-94E6-1AFF0436060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435C8-74D3-4649-97E3-9146F93998F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NOTAM Governance collaborates with other LOBs to establish policies</a:t>
          </a:r>
          <a:endParaRPr lang="en-US" b="1" dirty="0">
            <a:solidFill>
              <a:schemeClr val="tx1"/>
            </a:solidFill>
          </a:endParaRPr>
        </a:p>
      </dgm:t>
    </dgm:pt>
    <dgm:pt modelId="{C6B2F09B-91D6-45F7-95AA-F3DDB75EC5C1}" type="parTrans" cxnId="{60713169-5EAA-49EB-A384-1DD7D884BA3F}">
      <dgm:prSet/>
      <dgm:spPr/>
      <dgm:t>
        <a:bodyPr/>
        <a:lstStyle/>
        <a:p>
          <a:endParaRPr lang="en-US"/>
        </a:p>
      </dgm:t>
    </dgm:pt>
    <dgm:pt modelId="{899EDA48-418B-4224-BD66-A7D07A8BCCCC}" type="sibTrans" cxnId="{60713169-5EAA-49EB-A384-1DD7D884BA3F}">
      <dgm:prSet/>
      <dgm:spPr/>
      <dgm:t>
        <a:bodyPr/>
        <a:lstStyle/>
        <a:p>
          <a:endParaRPr lang="en-US"/>
        </a:p>
      </dgm:t>
    </dgm:pt>
    <dgm:pt modelId="{ED10DDCC-4F06-4802-ADDF-18465870F4D0}">
      <dgm:prSet phldrT="[Text]"/>
      <dgm:spPr/>
      <dgm:t>
        <a:bodyPr/>
        <a:lstStyle/>
        <a:p>
          <a:r>
            <a:rPr lang="en-US" dirty="0" smtClean="0"/>
            <a:t>Flight Standards </a:t>
          </a:r>
          <a:endParaRPr lang="en-US" dirty="0"/>
        </a:p>
      </dgm:t>
    </dgm:pt>
    <dgm:pt modelId="{8EE3412C-3DC1-41F6-9316-A6CC99C5003B}" type="parTrans" cxnId="{68A5E9EA-55CB-413F-8264-8D3D4A2CF368}">
      <dgm:prSet/>
      <dgm:spPr/>
      <dgm:t>
        <a:bodyPr/>
        <a:lstStyle/>
        <a:p>
          <a:endParaRPr lang="en-US"/>
        </a:p>
      </dgm:t>
    </dgm:pt>
    <dgm:pt modelId="{D7337733-34F6-48B3-82C7-919E5B95A247}" type="sibTrans" cxnId="{68A5E9EA-55CB-413F-8264-8D3D4A2CF368}">
      <dgm:prSet/>
      <dgm:spPr/>
      <dgm:t>
        <a:bodyPr/>
        <a:lstStyle/>
        <a:p>
          <a:endParaRPr lang="en-US"/>
        </a:p>
      </dgm:t>
    </dgm:pt>
    <dgm:pt modelId="{E6ECF875-3321-47FB-BF27-23E19CFEA70E}">
      <dgm:prSet phldrT="[Text]"/>
      <dgm:spPr/>
      <dgm:t>
        <a:bodyPr/>
        <a:lstStyle/>
        <a:p>
          <a:r>
            <a:rPr lang="en-US" dirty="0" smtClean="0"/>
            <a:t>ATO</a:t>
          </a:r>
          <a:endParaRPr lang="en-US" dirty="0"/>
        </a:p>
      </dgm:t>
    </dgm:pt>
    <dgm:pt modelId="{2BD82AC1-1587-4764-B934-310799C5D600}" type="parTrans" cxnId="{D167993E-5EED-4966-AFF0-F9F6785F8D5F}">
      <dgm:prSet/>
      <dgm:spPr/>
      <dgm:t>
        <a:bodyPr/>
        <a:lstStyle/>
        <a:p>
          <a:endParaRPr lang="en-US"/>
        </a:p>
      </dgm:t>
    </dgm:pt>
    <dgm:pt modelId="{1E7307DD-B510-4737-B12F-CD35FDEE7720}" type="sibTrans" cxnId="{D167993E-5EED-4966-AFF0-F9F6785F8D5F}">
      <dgm:prSet/>
      <dgm:spPr/>
      <dgm:t>
        <a:bodyPr/>
        <a:lstStyle/>
        <a:p>
          <a:endParaRPr lang="en-US"/>
        </a:p>
      </dgm:t>
    </dgm:pt>
    <dgm:pt modelId="{0CBDD193-DADC-421A-B22D-892E35ED8E8D}">
      <dgm:prSet/>
      <dgm:spPr/>
      <dgm:t>
        <a:bodyPr/>
        <a:lstStyle/>
        <a:p>
          <a:endParaRPr lang="en-US"/>
        </a:p>
      </dgm:t>
    </dgm:pt>
    <dgm:pt modelId="{5AC5E260-A9E7-46E1-AD09-7BC2A6CCD5C1}" type="parTrans" cxnId="{C04F0CDA-697E-48ED-8785-220E0EAE8C4C}">
      <dgm:prSet/>
      <dgm:spPr/>
      <dgm:t>
        <a:bodyPr/>
        <a:lstStyle/>
        <a:p>
          <a:endParaRPr lang="en-US"/>
        </a:p>
      </dgm:t>
    </dgm:pt>
    <dgm:pt modelId="{C5B2062C-FEBA-4F42-8753-CF7690AE7338}" type="sibTrans" cxnId="{C04F0CDA-697E-48ED-8785-220E0EAE8C4C}">
      <dgm:prSet/>
      <dgm:spPr/>
      <dgm:t>
        <a:bodyPr/>
        <a:lstStyle/>
        <a:p>
          <a:endParaRPr lang="en-US"/>
        </a:p>
      </dgm:t>
    </dgm:pt>
    <dgm:pt modelId="{1D7F74D0-D8B4-4189-80E4-D1D516FCB730}">
      <dgm:prSet/>
      <dgm:spPr/>
      <dgm:t>
        <a:bodyPr/>
        <a:lstStyle/>
        <a:p>
          <a:endParaRPr lang="en-US"/>
        </a:p>
      </dgm:t>
    </dgm:pt>
    <dgm:pt modelId="{878A30A2-2AB1-4ACB-9489-0824D2110C1F}" type="parTrans" cxnId="{B1CBF0CA-4E35-4F56-9331-2E600211D7EC}">
      <dgm:prSet/>
      <dgm:spPr/>
      <dgm:t>
        <a:bodyPr/>
        <a:lstStyle/>
        <a:p>
          <a:endParaRPr lang="en-US"/>
        </a:p>
      </dgm:t>
    </dgm:pt>
    <dgm:pt modelId="{0756DF1F-67AD-49A8-B77C-FCA2D0C23275}" type="sibTrans" cxnId="{B1CBF0CA-4E35-4F56-9331-2E600211D7EC}">
      <dgm:prSet/>
      <dgm:spPr/>
      <dgm:t>
        <a:bodyPr/>
        <a:lstStyle/>
        <a:p>
          <a:endParaRPr lang="en-US"/>
        </a:p>
      </dgm:t>
    </dgm:pt>
    <dgm:pt modelId="{9DEE8F0C-F33C-4F8E-A49E-72014F3207C6}">
      <dgm:prSet/>
      <dgm:spPr/>
      <dgm:t>
        <a:bodyPr/>
        <a:lstStyle/>
        <a:p>
          <a:r>
            <a:rPr lang="en-US" smtClean="0"/>
            <a:t>Others</a:t>
          </a:r>
          <a:endParaRPr lang="en-US" dirty="0"/>
        </a:p>
      </dgm:t>
    </dgm:pt>
    <dgm:pt modelId="{C127B977-FED1-4649-92F1-CB55732DCF24}" type="parTrans" cxnId="{010E5BF4-D966-41AC-963B-215184E6DF0C}">
      <dgm:prSet/>
      <dgm:spPr/>
      <dgm:t>
        <a:bodyPr/>
        <a:lstStyle/>
        <a:p>
          <a:endParaRPr lang="en-US"/>
        </a:p>
      </dgm:t>
    </dgm:pt>
    <dgm:pt modelId="{E737AF1A-B19C-461A-9594-472F87FB0560}" type="sibTrans" cxnId="{010E5BF4-D966-41AC-963B-215184E6DF0C}">
      <dgm:prSet/>
      <dgm:spPr/>
      <dgm:t>
        <a:bodyPr/>
        <a:lstStyle/>
        <a:p>
          <a:endParaRPr lang="en-US"/>
        </a:p>
      </dgm:t>
    </dgm:pt>
    <dgm:pt modelId="{C7F6EE89-86CE-44C2-B14C-4BC336AE7F72}">
      <dgm:prSet/>
      <dgm:spPr/>
      <dgm:t>
        <a:bodyPr/>
        <a:lstStyle/>
        <a:p>
          <a:endParaRPr lang="en-US"/>
        </a:p>
      </dgm:t>
    </dgm:pt>
    <dgm:pt modelId="{2EF49828-E1AD-43E8-94AD-16E262C30DEC}" type="parTrans" cxnId="{6F68E18D-E521-4694-AB4D-153EC662AE34}">
      <dgm:prSet/>
      <dgm:spPr/>
      <dgm:t>
        <a:bodyPr/>
        <a:lstStyle/>
        <a:p>
          <a:endParaRPr lang="en-US"/>
        </a:p>
      </dgm:t>
    </dgm:pt>
    <dgm:pt modelId="{0C74B4D0-2B0E-4209-8616-18EE13D63D4E}" type="sibTrans" cxnId="{6F68E18D-E521-4694-AB4D-153EC662AE34}">
      <dgm:prSet/>
      <dgm:spPr/>
      <dgm:t>
        <a:bodyPr/>
        <a:lstStyle/>
        <a:p>
          <a:endParaRPr lang="en-US"/>
        </a:p>
      </dgm:t>
    </dgm:pt>
    <dgm:pt modelId="{19DED6F7-2549-4246-A964-15CA9779D11A}">
      <dgm:prSet/>
      <dgm:spPr/>
      <dgm:t>
        <a:bodyPr/>
        <a:lstStyle/>
        <a:p>
          <a:endParaRPr lang="en-US"/>
        </a:p>
      </dgm:t>
    </dgm:pt>
    <dgm:pt modelId="{794A6B39-778D-4B2E-A38E-9EB9A5DA06FA}" type="parTrans" cxnId="{1BB18171-4D7F-4657-84F2-452B35AF72E2}">
      <dgm:prSet/>
      <dgm:spPr/>
      <dgm:t>
        <a:bodyPr/>
        <a:lstStyle/>
        <a:p>
          <a:endParaRPr lang="en-US"/>
        </a:p>
      </dgm:t>
    </dgm:pt>
    <dgm:pt modelId="{81437446-F52F-462E-B938-C12C4B48A15F}" type="sibTrans" cxnId="{1BB18171-4D7F-4657-84F2-452B35AF72E2}">
      <dgm:prSet/>
      <dgm:spPr/>
      <dgm:t>
        <a:bodyPr/>
        <a:lstStyle/>
        <a:p>
          <a:endParaRPr lang="en-US"/>
        </a:p>
      </dgm:t>
    </dgm:pt>
    <dgm:pt modelId="{B14B045B-00CA-4A61-9168-A4F4DAF58AB8}">
      <dgm:prSet phldrT="[Text]"/>
      <dgm:spPr/>
      <dgm:t>
        <a:bodyPr/>
        <a:lstStyle/>
        <a:p>
          <a:r>
            <a:rPr lang="en-US" dirty="0" smtClean="0"/>
            <a:t>NWS</a:t>
          </a:r>
          <a:endParaRPr lang="en-US" dirty="0"/>
        </a:p>
      </dgm:t>
    </dgm:pt>
    <dgm:pt modelId="{447A4396-4DA7-411C-BDD5-ACD6D9459503}" type="sibTrans" cxnId="{A7F4F8F3-5BE7-4250-9436-18620E0DEEB9}">
      <dgm:prSet/>
      <dgm:spPr/>
      <dgm:t>
        <a:bodyPr/>
        <a:lstStyle/>
        <a:p>
          <a:endParaRPr lang="en-US"/>
        </a:p>
      </dgm:t>
    </dgm:pt>
    <dgm:pt modelId="{97D0155A-BAB9-4E07-A44F-FE0303D7F22E}" type="parTrans" cxnId="{A7F4F8F3-5BE7-4250-9436-18620E0DEEB9}">
      <dgm:prSet/>
      <dgm:spPr/>
      <dgm:t>
        <a:bodyPr/>
        <a:lstStyle/>
        <a:p>
          <a:endParaRPr lang="en-US"/>
        </a:p>
      </dgm:t>
    </dgm:pt>
    <dgm:pt modelId="{E20841BE-C91C-42D1-A07D-818ED349C952}">
      <dgm:prSet phldrT="[Text]"/>
      <dgm:spPr/>
      <dgm:t>
        <a:bodyPr/>
        <a:lstStyle/>
        <a:p>
          <a:r>
            <a:rPr lang="en-US" dirty="0" smtClean="0"/>
            <a:t>International Organizations</a:t>
          </a:r>
          <a:endParaRPr lang="en-US" dirty="0"/>
        </a:p>
      </dgm:t>
    </dgm:pt>
    <dgm:pt modelId="{3B388ECD-847B-4883-828A-DF0E7399CC74}" type="sibTrans" cxnId="{06AF9BC2-7CA5-447B-B71C-AE52A6C9EC61}">
      <dgm:prSet/>
      <dgm:spPr/>
      <dgm:t>
        <a:bodyPr/>
        <a:lstStyle/>
        <a:p>
          <a:endParaRPr lang="en-US"/>
        </a:p>
      </dgm:t>
    </dgm:pt>
    <dgm:pt modelId="{8E537B6D-28FF-414A-AD95-546ECA1E24A0}" type="parTrans" cxnId="{06AF9BC2-7CA5-447B-B71C-AE52A6C9EC61}">
      <dgm:prSet/>
      <dgm:spPr/>
      <dgm:t>
        <a:bodyPr/>
        <a:lstStyle/>
        <a:p>
          <a:endParaRPr lang="en-US"/>
        </a:p>
      </dgm:t>
    </dgm:pt>
    <dgm:pt modelId="{936827BE-2077-40F6-A478-49ABFBC91171}">
      <dgm:prSet/>
      <dgm:spPr/>
      <dgm:t>
        <a:bodyPr/>
        <a:lstStyle/>
        <a:p>
          <a:r>
            <a:rPr lang="en-US" smtClean="0"/>
            <a:t>Office of Airports</a:t>
          </a:r>
          <a:endParaRPr lang="en-US" dirty="0"/>
        </a:p>
      </dgm:t>
    </dgm:pt>
    <dgm:pt modelId="{519BFF25-4093-406F-90F9-84CB1168DADE}" type="sibTrans" cxnId="{410AE144-E2D6-43D2-9DD0-39F3EF261563}">
      <dgm:prSet/>
      <dgm:spPr/>
      <dgm:t>
        <a:bodyPr/>
        <a:lstStyle/>
        <a:p>
          <a:endParaRPr lang="en-US"/>
        </a:p>
      </dgm:t>
    </dgm:pt>
    <dgm:pt modelId="{BFDBD777-FCBC-4235-9200-8C184E14F777}" type="parTrans" cxnId="{410AE144-E2D6-43D2-9DD0-39F3EF261563}">
      <dgm:prSet/>
      <dgm:spPr/>
      <dgm:t>
        <a:bodyPr/>
        <a:lstStyle/>
        <a:p>
          <a:endParaRPr lang="en-US"/>
        </a:p>
      </dgm:t>
    </dgm:pt>
    <dgm:pt modelId="{7EC91CB8-D04E-466E-9073-67BC962A3D81}" type="pres">
      <dgm:prSet presAssocID="{81856332-03FB-472E-94E6-1AFF043606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538C0-F7CC-45E7-A85A-E79E41BA3102}" type="pres">
      <dgm:prSet presAssocID="{951435C8-74D3-4649-97E3-9146F93998F9}" presName="centerShape" presStyleLbl="node0" presStyleIdx="0" presStyleCnt="1" custScaleX="244329" custScaleY="120219" custLinFactNeighborX="15168" custLinFactNeighborY="-45904"/>
      <dgm:spPr/>
      <dgm:t>
        <a:bodyPr/>
        <a:lstStyle/>
        <a:p>
          <a:endParaRPr lang="en-US"/>
        </a:p>
      </dgm:t>
    </dgm:pt>
    <dgm:pt modelId="{95AF3BEF-E5B9-4201-8D23-912158001605}" type="pres">
      <dgm:prSet presAssocID="{8EE3412C-3DC1-41F6-9316-A6CC99C5003B}" presName="Name9" presStyleLbl="parChTrans1D2" presStyleIdx="0" presStyleCnt="6"/>
      <dgm:spPr/>
      <dgm:t>
        <a:bodyPr/>
        <a:lstStyle/>
        <a:p>
          <a:endParaRPr lang="en-US"/>
        </a:p>
      </dgm:t>
    </dgm:pt>
    <dgm:pt modelId="{6B586B41-1399-4A6C-AC2E-E8E4972212C3}" type="pres">
      <dgm:prSet presAssocID="{8EE3412C-3DC1-41F6-9316-A6CC99C5003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32D50B6-91D0-4D52-BBBF-57AFA95FE91A}" type="pres">
      <dgm:prSet presAssocID="{ED10DDCC-4F06-4802-ADDF-18465870F4D0}" presName="node" presStyleLbl="node1" presStyleIdx="0" presStyleCnt="6" custRadScaleRad="4456" custRadScaleInc="-18201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30A57BFA-E867-4F7A-BA0D-B5265A4EBA5C}" type="pres">
      <dgm:prSet presAssocID="{2BD82AC1-1587-4764-B934-310799C5D600}" presName="Name9" presStyleLbl="parChTrans1D2" presStyleIdx="1" presStyleCnt="6"/>
      <dgm:spPr/>
      <dgm:t>
        <a:bodyPr/>
        <a:lstStyle/>
        <a:p>
          <a:endParaRPr lang="en-US"/>
        </a:p>
      </dgm:t>
    </dgm:pt>
    <dgm:pt modelId="{4E60AAFD-1239-4F7D-96E7-91F9493DCCA9}" type="pres">
      <dgm:prSet presAssocID="{2BD82AC1-1587-4764-B934-310799C5D60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E1F0A78-A8F6-4B22-9FBE-CA983575A8E3}" type="pres">
      <dgm:prSet presAssocID="{E6ECF875-3321-47FB-BF27-23E19CFEA70E}" presName="node" presStyleLbl="node1" presStyleIdx="1" presStyleCnt="6" custRadScaleRad="155876" custRadScaleInc="6003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2DE45455-FD05-4C48-BC98-F8378D630636}" type="pres">
      <dgm:prSet presAssocID="{C127B977-FED1-4649-92F1-CB55732DCF24}" presName="Name9" presStyleLbl="parChTrans1D2" presStyleIdx="2" presStyleCnt="6"/>
      <dgm:spPr/>
      <dgm:t>
        <a:bodyPr/>
        <a:lstStyle/>
        <a:p>
          <a:endParaRPr lang="en-US"/>
        </a:p>
      </dgm:t>
    </dgm:pt>
    <dgm:pt modelId="{4498F7AC-F792-4861-8C89-115692EFA02E}" type="pres">
      <dgm:prSet presAssocID="{C127B977-FED1-4649-92F1-CB55732DCF2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F2304A5-A089-42D3-A30E-D9A9247FD2CB}" type="pres">
      <dgm:prSet presAssocID="{9DEE8F0C-F33C-4F8E-A49E-72014F3207C6}" presName="node" presStyleLbl="node1" presStyleIdx="2" presStyleCnt="6" custRadScaleRad="160612" custRadScaleInc="-4030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15A1C04B-4765-4FFF-A528-461441785920}" type="pres">
      <dgm:prSet presAssocID="{BFDBD777-FCBC-4235-9200-8C184E14F777}" presName="Name9" presStyleLbl="parChTrans1D2" presStyleIdx="3" presStyleCnt="6"/>
      <dgm:spPr/>
      <dgm:t>
        <a:bodyPr/>
        <a:lstStyle/>
        <a:p>
          <a:endParaRPr lang="en-US"/>
        </a:p>
      </dgm:t>
    </dgm:pt>
    <dgm:pt modelId="{DD53D1AA-30DF-4174-B9CC-C256792814BF}" type="pres">
      <dgm:prSet presAssocID="{BFDBD777-FCBC-4235-9200-8C184E14F77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B94180E-B552-4F2F-9482-0B44C0D08971}" type="pres">
      <dgm:prSet presAssocID="{936827BE-2077-40F6-A478-49ABFBC91171}" presName="node" presStyleLbl="node1" presStyleIdx="3" presStyleCnt="6" custRadScaleRad="82435" custRadScaleInc="-19962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F730839E-0847-40B2-A309-E4D291CE8DEC}" type="pres">
      <dgm:prSet presAssocID="{8E537B6D-28FF-414A-AD95-546ECA1E24A0}" presName="Name9" presStyleLbl="parChTrans1D2" presStyleIdx="4" presStyleCnt="6"/>
      <dgm:spPr/>
      <dgm:t>
        <a:bodyPr/>
        <a:lstStyle/>
        <a:p>
          <a:endParaRPr lang="en-US"/>
        </a:p>
      </dgm:t>
    </dgm:pt>
    <dgm:pt modelId="{4FD0BBA9-14AE-4ED1-ACDE-A220CE67F369}" type="pres">
      <dgm:prSet presAssocID="{8E537B6D-28FF-414A-AD95-546ECA1E24A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CDDCF20-0147-4023-B472-151D86F14BE0}" type="pres">
      <dgm:prSet presAssocID="{E20841BE-C91C-42D1-A07D-818ED349C952}" presName="node" presStyleLbl="node1" presStyleIdx="4" presStyleCnt="6" custRadScaleRad="95136" custRadScaleInc="3254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50DD4817-D92D-4B5B-A352-19F2112A678B}" type="pres">
      <dgm:prSet presAssocID="{97D0155A-BAB9-4E07-A44F-FE0303D7F22E}" presName="Name9" presStyleLbl="parChTrans1D2" presStyleIdx="5" presStyleCnt="6"/>
      <dgm:spPr/>
      <dgm:t>
        <a:bodyPr/>
        <a:lstStyle/>
        <a:p>
          <a:endParaRPr lang="en-US"/>
        </a:p>
      </dgm:t>
    </dgm:pt>
    <dgm:pt modelId="{9A02A3CC-81D1-44FF-8940-0560CB097115}" type="pres">
      <dgm:prSet presAssocID="{97D0155A-BAB9-4E07-A44F-FE0303D7F22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49E71B7-AE3C-4CEB-8EA3-F9E6B3E5F36B}" type="pres">
      <dgm:prSet presAssocID="{B14B045B-00CA-4A61-9168-A4F4DAF58AB8}" presName="node" presStyleLbl="node1" presStyleIdx="5" presStyleCnt="6" custRadScaleRad="102443" custRadScaleInc="-10507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8F6CFA59-EAA7-47B8-A022-C78DFE471515}" type="presOf" srcId="{951435C8-74D3-4649-97E3-9146F93998F9}" destId="{4E5538C0-F7CC-45E7-A85A-E79E41BA3102}" srcOrd="0" destOrd="0" presId="urn:microsoft.com/office/officeart/2005/8/layout/radial1"/>
    <dgm:cxn modelId="{8A194525-0EE2-49EE-BE50-730AEBD9AB82}" type="presOf" srcId="{2BD82AC1-1587-4764-B934-310799C5D600}" destId="{4E60AAFD-1239-4F7D-96E7-91F9493DCCA9}" srcOrd="1" destOrd="0" presId="urn:microsoft.com/office/officeart/2005/8/layout/radial1"/>
    <dgm:cxn modelId="{650C22B3-4A09-49B0-81D6-E3E6A0A5635A}" type="presOf" srcId="{E6ECF875-3321-47FB-BF27-23E19CFEA70E}" destId="{0E1F0A78-A8F6-4B22-9FBE-CA983575A8E3}" srcOrd="0" destOrd="0" presId="urn:microsoft.com/office/officeart/2005/8/layout/radial1"/>
    <dgm:cxn modelId="{0941B020-46BC-43D2-9D75-272B8C95172F}" type="presOf" srcId="{C127B977-FED1-4649-92F1-CB55732DCF24}" destId="{2DE45455-FD05-4C48-BC98-F8378D630636}" srcOrd="0" destOrd="0" presId="urn:microsoft.com/office/officeart/2005/8/layout/radial1"/>
    <dgm:cxn modelId="{3905B19C-E1C1-4A0E-BB80-EB75F5F4B71F}" type="presOf" srcId="{8E537B6D-28FF-414A-AD95-546ECA1E24A0}" destId="{4FD0BBA9-14AE-4ED1-ACDE-A220CE67F369}" srcOrd="1" destOrd="0" presId="urn:microsoft.com/office/officeart/2005/8/layout/radial1"/>
    <dgm:cxn modelId="{38017B89-8DC5-46E5-8E0B-CFA0D43A006C}" type="presOf" srcId="{BFDBD777-FCBC-4235-9200-8C184E14F777}" destId="{DD53D1AA-30DF-4174-B9CC-C256792814BF}" srcOrd="1" destOrd="0" presId="urn:microsoft.com/office/officeart/2005/8/layout/radial1"/>
    <dgm:cxn modelId="{7AFF8F0C-B2A8-4234-A670-BB08C5167DCF}" type="presOf" srcId="{BFDBD777-FCBC-4235-9200-8C184E14F777}" destId="{15A1C04B-4765-4FFF-A528-461441785920}" srcOrd="0" destOrd="0" presId="urn:microsoft.com/office/officeart/2005/8/layout/radial1"/>
    <dgm:cxn modelId="{F846AE5B-18F7-4337-92A1-D2904F968C0A}" type="presOf" srcId="{97D0155A-BAB9-4E07-A44F-FE0303D7F22E}" destId="{9A02A3CC-81D1-44FF-8940-0560CB097115}" srcOrd="1" destOrd="0" presId="urn:microsoft.com/office/officeart/2005/8/layout/radial1"/>
    <dgm:cxn modelId="{EAECF6DD-AE9A-4253-BCA5-2EF67175E547}" type="presOf" srcId="{2BD82AC1-1587-4764-B934-310799C5D600}" destId="{30A57BFA-E867-4F7A-BA0D-B5265A4EBA5C}" srcOrd="0" destOrd="0" presId="urn:microsoft.com/office/officeart/2005/8/layout/radial1"/>
    <dgm:cxn modelId="{1BB18171-4D7F-4657-84F2-452B35AF72E2}" srcId="{81856332-03FB-472E-94E6-1AFF04360603}" destId="{19DED6F7-2549-4246-A964-15CA9779D11A}" srcOrd="4" destOrd="0" parTransId="{794A6B39-778D-4B2E-A38E-9EB9A5DA06FA}" sibTransId="{81437446-F52F-462E-B938-C12C4B48A15F}"/>
    <dgm:cxn modelId="{6F68E18D-E521-4694-AB4D-153EC662AE34}" srcId="{81856332-03FB-472E-94E6-1AFF04360603}" destId="{C7F6EE89-86CE-44C2-B14C-4BC336AE7F72}" srcOrd="1" destOrd="0" parTransId="{2EF49828-E1AD-43E8-94AD-16E262C30DEC}" sibTransId="{0C74B4D0-2B0E-4209-8616-18EE13D63D4E}"/>
    <dgm:cxn modelId="{68A5E9EA-55CB-413F-8264-8D3D4A2CF368}" srcId="{951435C8-74D3-4649-97E3-9146F93998F9}" destId="{ED10DDCC-4F06-4802-ADDF-18465870F4D0}" srcOrd="0" destOrd="0" parTransId="{8EE3412C-3DC1-41F6-9316-A6CC99C5003B}" sibTransId="{D7337733-34F6-48B3-82C7-919E5B95A247}"/>
    <dgm:cxn modelId="{60713169-5EAA-49EB-A384-1DD7D884BA3F}" srcId="{81856332-03FB-472E-94E6-1AFF04360603}" destId="{951435C8-74D3-4649-97E3-9146F93998F9}" srcOrd="0" destOrd="0" parTransId="{C6B2F09B-91D6-45F7-95AA-F3DDB75EC5C1}" sibTransId="{899EDA48-418B-4224-BD66-A7D07A8BCCCC}"/>
    <dgm:cxn modelId="{A7F4F8F3-5BE7-4250-9436-18620E0DEEB9}" srcId="{951435C8-74D3-4649-97E3-9146F93998F9}" destId="{B14B045B-00CA-4A61-9168-A4F4DAF58AB8}" srcOrd="5" destOrd="0" parTransId="{97D0155A-BAB9-4E07-A44F-FE0303D7F22E}" sibTransId="{447A4396-4DA7-411C-BDD5-ACD6D9459503}"/>
    <dgm:cxn modelId="{B1CBF0CA-4E35-4F56-9331-2E600211D7EC}" srcId="{81856332-03FB-472E-94E6-1AFF04360603}" destId="{1D7F74D0-D8B4-4189-80E4-D1D516FCB730}" srcOrd="3" destOrd="0" parTransId="{878A30A2-2AB1-4ACB-9489-0824D2110C1F}" sibTransId="{0756DF1F-67AD-49A8-B77C-FCA2D0C23275}"/>
    <dgm:cxn modelId="{C04F0CDA-697E-48ED-8785-220E0EAE8C4C}" srcId="{81856332-03FB-472E-94E6-1AFF04360603}" destId="{0CBDD193-DADC-421A-B22D-892E35ED8E8D}" srcOrd="2" destOrd="0" parTransId="{5AC5E260-A9E7-46E1-AD09-7BC2A6CCD5C1}" sibTransId="{C5B2062C-FEBA-4F42-8753-CF7690AE7338}"/>
    <dgm:cxn modelId="{41DD5458-23B7-4D0F-979A-6DE74D0D943F}" type="presOf" srcId="{97D0155A-BAB9-4E07-A44F-FE0303D7F22E}" destId="{50DD4817-D92D-4B5B-A352-19F2112A678B}" srcOrd="0" destOrd="0" presId="urn:microsoft.com/office/officeart/2005/8/layout/radial1"/>
    <dgm:cxn modelId="{D167993E-5EED-4966-AFF0-F9F6785F8D5F}" srcId="{951435C8-74D3-4649-97E3-9146F93998F9}" destId="{E6ECF875-3321-47FB-BF27-23E19CFEA70E}" srcOrd="1" destOrd="0" parTransId="{2BD82AC1-1587-4764-B934-310799C5D600}" sibTransId="{1E7307DD-B510-4737-B12F-CD35FDEE7720}"/>
    <dgm:cxn modelId="{C7FE91FB-0C4A-4A99-B09F-727C4787E5D2}" type="presOf" srcId="{8E537B6D-28FF-414A-AD95-546ECA1E24A0}" destId="{F730839E-0847-40B2-A309-E4D291CE8DEC}" srcOrd="0" destOrd="0" presId="urn:microsoft.com/office/officeart/2005/8/layout/radial1"/>
    <dgm:cxn modelId="{D3F769A1-5118-40A2-A61B-2B6C4BDB0C97}" type="presOf" srcId="{E20841BE-C91C-42D1-A07D-818ED349C952}" destId="{ACDDCF20-0147-4023-B472-151D86F14BE0}" srcOrd="0" destOrd="0" presId="urn:microsoft.com/office/officeart/2005/8/layout/radial1"/>
    <dgm:cxn modelId="{410AE144-E2D6-43D2-9DD0-39F3EF261563}" srcId="{951435C8-74D3-4649-97E3-9146F93998F9}" destId="{936827BE-2077-40F6-A478-49ABFBC91171}" srcOrd="3" destOrd="0" parTransId="{BFDBD777-FCBC-4235-9200-8C184E14F777}" sibTransId="{519BFF25-4093-406F-90F9-84CB1168DADE}"/>
    <dgm:cxn modelId="{E60C39CB-D143-4812-B886-A89DD7D09913}" type="presOf" srcId="{9DEE8F0C-F33C-4F8E-A49E-72014F3207C6}" destId="{0F2304A5-A089-42D3-A30E-D9A9247FD2CB}" srcOrd="0" destOrd="0" presId="urn:microsoft.com/office/officeart/2005/8/layout/radial1"/>
    <dgm:cxn modelId="{A16B0BDA-729E-4CCA-A4ED-2B8336174B9E}" type="presOf" srcId="{ED10DDCC-4F06-4802-ADDF-18465870F4D0}" destId="{E32D50B6-91D0-4D52-BBBF-57AFA95FE91A}" srcOrd="0" destOrd="0" presId="urn:microsoft.com/office/officeart/2005/8/layout/radial1"/>
    <dgm:cxn modelId="{9761BEE7-3AE6-4FF3-AAB2-6A9E2B60EE0D}" type="presOf" srcId="{936827BE-2077-40F6-A478-49ABFBC91171}" destId="{2B94180E-B552-4F2F-9482-0B44C0D08971}" srcOrd="0" destOrd="0" presId="urn:microsoft.com/office/officeart/2005/8/layout/radial1"/>
    <dgm:cxn modelId="{CA58F1E0-2FA0-46E5-8BA6-A87413D71A51}" type="presOf" srcId="{8EE3412C-3DC1-41F6-9316-A6CC99C5003B}" destId="{95AF3BEF-E5B9-4201-8D23-912158001605}" srcOrd="0" destOrd="0" presId="urn:microsoft.com/office/officeart/2005/8/layout/radial1"/>
    <dgm:cxn modelId="{06AF9BC2-7CA5-447B-B71C-AE52A6C9EC61}" srcId="{951435C8-74D3-4649-97E3-9146F93998F9}" destId="{E20841BE-C91C-42D1-A07D-818ED349C952}" srcOrd="4" destOrd="0" parTransId="{8E537B6D-28FF-414A-AD95-546ECA1E24A0}" sibTransId="{3B388ECD-847B-4883-828A-DF0E7399CC74}"/>
    <dgm:cxn modelId="{4EE56136-665E-4C4B-9A71-D401BBA78A4B}" type="presOf" srcId="{8EE3412C-3DC1-41F6-9316-A6CC99C5003B}" destId="{6B586B41-1399-4A6C-AC2E-E8E4972212C3}" srcOrd="1" destOrd="0" presId="urn:microsoft.com/office/officeart/2005/8/layout/radial1"/>
    <dgm:cxn modelId="{1E540C73-D88E-4669-83AD-5225207C3646}" type="presOf" srcId="{C127B977-FED1-4649-92F1-CB55732DCF24}" destId="{4498F7AC-F792-4861-8C89-115692EFA02E}" srcOrd="1" destOrd="0" presId="urn:microsoft.com/office/officeart/2005/8/layout/radial1"/>
    <dgm:cxn modelId="{5382049F-6E08-4A96-828D-0461E7A113B7}" type="presOf" srcId="{81856332-03FB-472E-94E6-1AFF04360603}" destId="{7EC91CB8-D04E-466E-9073-67BC962A3D81}" srcOrd="0" destOrd="0" presId="urn:microsoft.com/office/officeart/2005/8/layout/radial1"/>
    <dgm:cxn modelId="{010E5BF4-D966-41AC-963B-215184E6DF0C}" srcId="{951435C8-74D3-4649-97E3-9146F93998F9}" destId="{9DEE8F0C-F33C-4F8E-A49E-72014F3207C6}" srcOrd="2" destOrd="0" parTransId="{C127B977-FED1-4649-92F1-CB55732DCF24}" sibTransId="{E737AF1A-B19C-461A-9594-472F87FB0560}"/>
    <dgm:cxn modelId="{5AC08EA5-4FCF-4483-B378-710B83341C9D}" type="presOf" srcId="{B14B045B-00CA-4A61-9168-A4F4DAF58AB8}" destId="{649E71B7-AE3C-4CEB-8EA3-F9E6B3E5F36B}" srcOrd="0" destOrd="0" presId="urn:microsoft.com/office/officeart/2005/8/layout/radial1"/>
    <dgm:cxn modelId="{736068E4-08D1-4525-911A-542968C9C188}" type="presParOf" srcId="{7EC91CB8-D04E-466E-9073-67BC962A3D81}" destId="{4E5538C0-F7CC-45E7-A85A-E79E41BA3102}" srcOrd="0" destOrd="0" presId="urn:microsoft.com/office/officeart/2005/8/layout/radial1"/>
    <dgm:cxn modelId="{988A54F7-1449-4275-A284-CBA50F14FA03}" type="presParOf" srcId="{7EC91CB8-D04E-466E-9073-67BC962A3D81}" destId="{95AF3BEF-E5B9-4201-8D23-912158001605}" srcOrd="1" destOrd="0" presId="urn:microsoft.com/office/officeart/2005/8/layout/radial1"/>
    <dgm:cxn modelId="{7CA6AEC8-661D-4AD5-823F-20B63563E766}" type="presParOf" srcId="{95AF3BEF-E5B9-4201-8D23-912158001605}" destId="{6B586B41-1399-4A6C-AC2E-E8E4972212C3}" srcOrd="0" destOrd="0" presId="urn:microsoft.com/office/officeart/2005/8/layout/radial1"/>
    <dgm:cxn modelId="{32B85FD3-77E2-4BC1-8FC5-E1D09AB56F63}" type="presParOf" srcId="{7EC91CB8-D04E-466E-9073-67BC962A3D81}" destId="{E32D50B6-91D0-4D52-BBBF-57AFA95FE91A}" srcOrd="2" destOrd="0" presId="urn:microsoft.com/office/officeart/2005/8/layout/radial1"/>
    <dgm:cxn modelId="{85B305EA-D46A-4A33-8781-D152996AA445}" type="presParOf" srcId="{7EC91CB8-D04E-466E-9073-67BC962A3D81}" destId="{30A57BFA-E867-4F7A-BA0D-B5265A4EBA5C}" srcOrd="3" destOrd="0" presId="urn:microsoft.com/office/officeart/2005/8/layout/radial1"/>
    <dgm:cxn modelId="{F636E385-4926-47F9-B824-6A884478C7BF}" type="presParOf" srcId="{30A57BFA-E867-4F7A-BA0D-B5265A4EBA5C}" destId="{4E60AAFD-1239-4F7D-96E7-91F9493DCCA9}" srcOrd="0" destOrd="0" presId="urn:microsoft.com/office/officeart/2005/8/layout/radial1"/>
    <dgm:cxn modelId="{6CC6DDFC-2D49-4E7F-83AA-DC78324D6266}" type="presParOf" srcId="{7EC91CB8-D04E-466E-9073-67BC962A3D81}" destId="{0E1F0A78-A8F6-4B22-9FBE-CA983575A8E3}" srcOrd="4" destOrd="0" presId="urn:microsoft.com/office/officeart/2005/8/layout/radial1"/>
    <dgm:cxn modelId="{D7422942-2C95-499D-B254-FAD020BA3B87}" type="presParOf" srcId="{7EC91CB8-D04E-466E-9073-67BC962A3D81}" destId="{2DE45455-FD05-4C48-BC98-F8378D630636}" srcOrd="5" destOrd="0" presId="urn:microsoft.com/office/officeart/2005/8/layout/radial1"/>
    <dgm:cxn modelId="{8AA101C3-B1DD-45DC-8DD9-987C6E6EECC3}" type="presParOf" srcId="{2DE45455-FD05-4C48-BC98-F8378D630636}" destId="{4498F7AC-F792-4861-8C89-115692EFA02E}" srcOrd="0" destOrd="0" presId="urn:microsoft.com/office/officeart/2005/8/layout/radial1"/>
    <dgm:cxn modelId="{C9800EF1-C463-4270-A344-88670F779B51}" type="presParOf" srcId="{7EC91CB8-D04E-466E-9073-67BC962A3D81}" destId="{0F2304A5-A089-42D3-A30E-D9A9247FD2CB}" srcOrd="6" destOrd="0" presId="urn:microsoft.com/office/officeart/2005/8/layout/radial1"/>
    <dgm:cxn modelId="{2E7AF382-58F2-47A5-BEB6-7BA9C6B7CAEC}" type="presParOf" srcId="{7EC91CB8-D04E-466E-9073-67BC962A3D81}" destId="{15A1C04B-4765-4FFF-A528-461441785920}" srcOrd="7" destOrd="0" presId="urn:microsoft.com/office/officeart/2005/8/layout/radial1"/>
    <dgm:cxn modelId="{C190C6A4-2E7D-49C3-B22B-23113203AE18}" type="presParOf" srcId="{15A1C04B-4765-4FFF-A528-461441785920}" destId="{DD53D1AA-30DF-4174-B9CC-C256792814BF}" srcOrd="0" destOrd="0" presId="urn:microsoft.com/office/officeart/2005/8/layout/radial1"/>
    <dgm:cxn modelId="{6664985B-2365-4E15-B61B-C830AEDCF36A}" type="presParOf" srcId="{7EC91CB8-D04E-466E-9073-67BC962A3D81}" destId="{2B94180E-B552-4F2F-9482-0B44C0D08971}" srcOrd="8" destOrd="0" presId="urn:microsoft.com/office/officeart/2005/8/layout/radial1"/>
    <dgm:cxn modelId="{92BCD3D3-B330-4788-B276-6E8E3DD1C28D}" type="presParOf" srcId="{7EC91CB8-D04E-466E-9073-67BC962A3D81}" destId="{F730839E-0847-40B2-A309-E4D291CE8DEC}" srcOrd="9" destOrd="0" presId="urn:microsoft.com/office/officeart/2005/8/layout/radial1"/>
    <dgm:cxn modelId="{74E41D18-2E43-4ACD-ADF6-9F5D9EF7D538}" type="presParOf" srcId="{F730839E-0847-40B2-A309-E4D291CE8DEC}" destId="{4FD0BBA9-14AE-4ED1-ACDE-A220CE67F369}" srcOrd="0" destOrd="0" presId="urn:microsoft.com/office/officeart/2005/8/layout/radial1"/>
    <dgm:cxn modelId="{B5C915C0-7798-4F0E-A74D-FD1406DC0948}" type="presParOf" srcId="{7EC91CB8-D04E-466E-9073-67BC962A3D81}" destId="{ACDDCF20-0147-4023-B472-151D86F14BE0}" srcOrd="10" destOrd="0" presId="urn:microsoft.com/office/officeart/2005/8/layout/radial1"/>
    <dgm:cxn modelId="{64003143-950A-491B-B168-54887F87E4AD}" type="presParOf" srcId="{7EC91CB8-D04E-466E-9073-67BC962A3D81}" destId="{50DD4817-D92D-4B5B-A352-19F2112A678B}" srcOrd="11" destOrd="0" presId="urn:microsoft.com/office/officeart/2005/8/layout/radial1"/>
    <dgm:cxn modelId="{42F7A190-5AC5-40F6-9ABE-7A05ED682EE4}" type="presParOf" srcId="{50DD4817-D92D-4B5B-A352-19F2112A678B}" destId="{9A02A3CC-81D1-44FF-8940-0560CB097115}" srcOrd="0" destOrd="0" presId="urn:microsoft.com/office/officeart/2005/8/layout/radial1"/>
    <dgm:cxn modelId="{346FF4F8-00DC-4CC2-A787-445E285C17B6}" type="presParOf" srcId="{7EC91CB8-D04E-466E-9073-67BC962A3D81}" destId="{649E71B7-AE3C-4CEB-8EA3-F9E6B3E5F36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A16540-6C2B-44FE-B3A0-7CAC71C86AB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3BA95-8C40-45F2-BC62-FCBC964ACA4F}">
      <dgm:prSet phldrT="[Text]"/>
      <dgm:spPr/>
      <dgm:t>
        <a:bodyPr/>
        <a:lstStyle/>
        <a:p>
          <a:r>
            <a:rPr lang="en-US" altLang="en-US" smtClean="0">
              <a:solidFill>
                <a:srgbClr val="000000"/>
              </a:solidFill>
              <a:latin typeface="Arial" charset="0"/>
            </a:rPr>
            <a:t>Does this action require a NOTAM and/or meet NOTAM Criteria?</a:t>
          </a:r>
          <a:endParaRPr lang="en-US"/>
        </a:p>
      </dgm:t>
    </dgm:pt>
    <dgm:pt modelId="{77197ED7-D661-4B5D-A8E4-920AB7169E88}" type="parTrans" cxnId="{1EABDCB5-F631-4C8A-89A3-B03AEB29CB74}">
      <dgm:prSet/>
      <dgm:spPr/>
      <dgm:t>
        <a:bodyPr/>
        <a:lstStyle/>
        <a:p>
          <a:endParaRPr lang="en-US"/>
        </a:p>
      </dgm:t>
    </dgm:pt>
    <dgm:pt modelId="{E82A2722-2E64-419F-8C37-6BF8CB93B65D}" type="sibTrans" cxnId="{1EABDCB5-F631-4C8A-89A3-B03AEB29CB74}">
      <dgm:prSet/>
      <dgm:spPr/>
      <dgm:t>
        <a:bodyPr/>
        <a:lstStyle/>
        <a:p>
          <a:endParaRPr lang="en-US"/>
        </a:p>
      </dgm:t>
    </dgm:pt>
    <dgm:pt modelId="{64FB2C7F-5407-40D6-B8EB-002B53457B43}">
      <dgm:prSet phldrT="[Text]"/>
      <dgm:spPr/>
      <dgm:t>
        <a:bodyPr/>
        <a:lstStyle/>
        <a:p>
          <a:r>
            <a:rPr lang="en-US" altLang="en-US" smtClean="0">
              <a:solidFill>
                <a:srgbClr val="000000"/>
              </a:solidFill>
              <a:latin typeface="Arial" charset="0"/>
            </a:rPr>
            <a:t>Is the NOTAM being issued with enough time to be distributed to the end user?</a:t>
          </a:r>
          <a:endParaRPr lang="en-US"/>
        </a:p>
      </dgm:t>
    </dgm:pt>
    <dgm:pt modelId="{279C29D8-D1DA-4FA6-B3D3-6150220BCFE4}" type="parTrans" cxnId="{42EC903A-EE87-4590-9875-69D38D8D13F0}">
      <dgm:prSet/>
      <dgm:spPr/>
      <dgm:t>
        <a:bodyPr/>
        <a:lstStyle/>
        <a:p>
          <a:endParaRPr lang="en-US"/>
        </a:p>
      </dgm:t>
    </dgm:pt>
    <dgm:pt modelId="{04D40E0A-EC84-44CE-AD39-F46F6088A1FF}" type="sibTrans" cxnId="{42EC903A-EE87-4590-9875-69D38D8D13F0}">
      <dgm:prSet/>
      <dgm:spPr/>
      <dgm:t>
        <a:bodyPr/>
        <a:lstStyle/>
        <a:p>
          <a:endParaRPr lang="en-US"/>
        </a:p>
      </dgm:t>
    </dgm:pt>
    <dgm:pt modelId="{AB0B3C64-1F56-4A59-B206-83CD82531756}">
      <dgm:prSet phldrT="[Text]"/>
      <dgm:spPr/>
      <dgm:t>
        <a:bodyPr/>
        <a:lstStyle/>
        <a:p>
          <a:r>
            <a:rPr lang="en-US" altLang="en-US" smtClean="0">
              <a:solidFill>
                <a:srgbClr val="000000"/>
              </a:solidFill>
              <a:latin typeface="Arial" charset="0"/>
            </a:rPr>
            <a:t>Are the proper contractions being used for the NOTAM? </a:t>
          </a:r>
          <a:endParaRPr lang="en-US"/>
        </a:p>
      </dgm:t>
    </dgm:pt>
    <dgm:pt modelId="{E76EAECE-41B0-4670-B297-19371C3B0F3A}" type="parTrans" cxnId="{2AF069CC-2754-43FF-BD24-8DC05E40FA4B}">
      <dgm:prSet/>
      <dgm:spPr/>
      <dgm:t>
        <a:bodyPr/>
        <a:lstStyle/>
        <a:p>
          <a:endParaRPr lang="en-US"/>
        </a:p>
      </dgm:t>
    </dgm:pt>
    <dgm:pt modelId="{DDC644AC-BDD1-4D77-978E-8C080131D081}" type="sibTrans" cxnId="{2AF069CC-2754-43FF-BD24-8DC05E40FA4B}">
      <dgm:prSet/>
      <dgm:spPr/>
      <dgm:t>
        <a:bodyPr/>
        <a:lstStyle/>
        <a:p>
          <a:endParaRPr lang="en-US"/>
        </a:p>
      </dgm:t>
    </dgm:pt>
    <dgm:pt modelId="{31C491A4-0179-4A7B-BAE7-A8AB0D0D1F89}">
      <dgm:prSet phldrT="[Text]"/>
      <dgm:spPr/>
      <dgm:t>
        <a:bodyPr/>
        <a:lstStyle/>
        <a:p>
          <a:r>
            <a:rPr lang="en-US" altLang="en-US" smtClean="0">
              <a:solidFill>
                <a:srgbClr val="000000"/>
              </a:solidFill>
              <a:latin typeface="Arial" charset="0"/>
            </a:rPr>
            <a:t>Does the NOTAM clearly define the affected attribute, location and condition?</a:t>
          </a:r>
          <a:endParaRPr lang="en-US"/>
        </a:p>
      </dgm:t>
    </dgm:pt>
    <dgm:pt modelId="{BAC7E324-5CF6-485E-8E27-BA4DCBD17BE2}" type="parTrans" cxnId="{414E7ABF-6B5F-4632-B401-FA8D14E5EFA8}">
      <dgm:prSet/>
      <dgm:spPr/>
      <dgm:t>
        <a:bodyPr/>
        <a:lstStyle/>
        <a:p>
          <a:endParaRPr lang="en-US"/>
        </a:p>
      </dgm:t>
    </dgm:pt>
    <dgm:pt modelId="{389E6B86-20C3-4F7A-9C5B-70079AAE111A}" type="sibTrans" cxnId="{414E7ABF-6B5F-4632-B401-FA8D14E5EFA8}">
      <dgm:prSet/>
      <dgm:spPr/>
      <dgm:t>
        <a:bodyPr/>
        <a:lstStyle/>
        <a:p>
          <a:endParaRPr lang="en-US"/>
        </a:p>
      </dgm:t>
    </dgm:pt>
    <dgm:pt modelId="{3BB92B64-B2AD-4565-AEF9-1DA8D9645612}" type="pres">
      <dgm:prSet presAssocID="{29A16540-6C2B-44FE-B3A0-7CAC71C86A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A08055-4501-4D32-B35E-A3BCC071C0D0}" type="pres">
      <dgm:prSet presAssocID="{A813BA95-8C40-45F2-BC62-FCBC964ACA4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77EF-D81B-490B-B458-88450C84EC79}" type="pres">
      <dgm:prSet presAssocID="{E82A2722-2E64-419F-8C37-6BF8CB93B65D}" presName="space" presStyleCnt="0"/>
      <dgm:spPr/>
    </dgm:pt>
    <dgm:pt modelId="{69B4C8A6-7359-4628-A018-74783665751B}" type="pres">
      <dgm:prSet presAssocID="{64FB2C7F-5407-40D6-B8EB-002B53457B4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63B61-50C9-44EF-9DC8-0C9338EE0296}" type="pres">
      <dgm:prSet presAssocID="{04D40E0A-EC84-44CE-AD39-F46F6088A1FF}" presName="space" presStyleCnt="0"/>
      <dgm:spPr/>
    </dgm:pt>
    <dgm:pt modelId="{BF227BBB-1843-42C4-83FA-2793C8362C77}" type="pres">
      <dgm:prSet presAssocID="{AB0B3C64-1F56-4A59-B206-83CD8253175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43429-2447-44EB-AC0C-9BC288FEC096}" type="pres">
      <dgm:prSet presAssocID="{DDC644AC-BDD1-4D77-978E-8C080131D081}" presName="space" presStyleCnt="0"/>
      <dgm:spPr/>
    </dgm:pt>
    <dgm:pt modelId="{A48BB4B0-50E7-4094-932B-60836512CF27}" type="pres">
      <dgm:prSet presAssocID="{31C491A4-0179-4A7B-BAE7-A8AB0D0D1F8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C903A-EE87-4590-9875-69D38D8D13F0}" srcId="{29A16540-6C2B-44FE-B3A0-7CAC71C86ABF}" destId="{64FB2C7F-5407-40D6-B8EB-002B53457B43}" srcOrd="1" destOrd="0" parTransId="{279C29D8-D1DA-4FA6-B3D3-6150220BCFE4}" sibTransId="{04D40E0A-EC84-44CE-AD39-F46F6088A1FF}"/>
    <dgm:cxn modelId="{AD70194B-BF5E-4F31-9228-DB21FB3333CA}" type="presOf" srcId="{A813BA95-8C40-45F2-BC62-FCBC964ACA4F}" destId="{65A08055-4501-4D32-B35E-A3BCC071C0D0}" srcOrd="0" destOrd="0" presId="urn:microsoft.com/office/officeart/2005/8/layout/venn3"/>
    <dgm:cxn modelId="{7291636C-B717-45C2-9F0B-468BF6169558}" type="presOf" srcId="{29A16540-6C2B-44FE-B3A0-7CAC71C86ABF}" destId="{3BB92B64-B2AD-4565-AEF9-1DA8D9645612}" srcOrd="0" destOrd="0" presId="urn:microsoft.com/office/officeart/2005/8/layout/venn3"/>
    <dgm:cxn modelId="{A0D594CA-65A3-47CA-BCD8-481DD8D1C6D9}" type="presOf" srcId="{AB0B3C64-1F56-4A59-B206-83CD82531756}" destId="{BF227BBB-1843-42C4-83FA-2793C8362C77}" srcOrd="0" destOrd="0" presId="urn:microsoft.com/office/officeart/2005/8/layout/venn3"/>
    <dgm:cxn modelId="{1EABDCB5-F631-4C8A-89A3-B03AEB29CB74}" srcId="{29A16540-6C2B-44FE-B3A0-7CAC71C86ABF}" destId="{A813BA95-8C40-45F2-BC62-FCBC964ACA4F}" srcOrd="0" destOrd="0" parTransId="{77197ED7-D661-4B5D-A8E4-920AB7169E88}" sibTransId="{E82A2722-2E64-419F-8C37-6BF8CB93B65D}"/>
    <dgm:cxn modelId="{D5331664-87C4-4BC5-8D36-17D330EDCC41}" type="presOf" srcId="{64FB2C7F-5407-40D6-B8EB-002B53457B43}" destId="{69B4C8A6-7359-4628-A018-74783665751B}" srcOrd="0" destOrd="0" presId="urn:microsoft.com/office/officeart/2005/8/layout/venn3"/>
    <dgm:cxn modelId="{31A796C3-9060-4568-A4AA-3BCF4AFF17C1}" type="presOf" srcId="{31C491A4-0179-4A7B-BAE7-A8AB0D0D1F89}" destId="{A48BB4B0-50E7-4094-932B-60836512CF27}" srcOrd="0" destOrd="0" presId="urn:microsoft.com/office/officeart/2005/8/layout/venn3"/>
    <dgm:cxn modelId="{414E7ABF-6B5F-4632-B401-FA8D14E5EFA8}" srcId="{29A16540-6C2B-44FE-B3A0-7CAC71C86ABF}" destId="{31C491A4-0179-4A7B-BAE7-A8AB0D0D1F89}" srcOrd="3" destOrd="0" parTransId="{BAC7E324-5CF6-485E-8E27-BA4DCBD17BE2}" sibTransId="{389E6B86-20C3-4F7A-9C5B-70079AAE111A}"/>
    <dgm:cxn modelId="{2AF069CC-2754-43FF-BD24-8DC05E40FA4B}" srcId="{29A16540-6C2B-44FE-B3A0-7CAC71C86ABF}" destId="{AB0B3C64-1F56-4A59-B206-83CD82531756}" srcOrd="2" destOrd="0" parTransId="{E76EAECE-41B0-4670-B297-19371C3B0F3A}" sibTransId="{DDC644AC-BDD1-4D77-978E-8C080131D081}"/>
    <dgm:cxn modelId="{F1AE4011-E803-49A8-A429-F87CC236FB2C}" type="presParOf" srcId="{3BB92B64-B2AD-4565-AEF9-1DA8D9645612}" destId="{65A08055-4501-4D32-B35E-A3BCC071C0D0}" srcOrd="0" destOrd="0" presId="urn:microsoft.com/office/officeart/2005/8/layout/venn3"/>
    <dgm:cxn modelId="{3EBBF9F6-42A7-4214-8ABA-0BB8743AD171}" type="presParOf" srcId="{3BB92B64-B2AD-4565-AEF9-1DA8D9645612}" destId="{6A1377EF-D81B-490B-B458-88450C84EC79}" srcOrd="1" destOrd="0" presId="urn:microsoft.com/office/officeart/2005/8/layout/venn3"/>
    <dgm:cxn modelId="{F193882C-6E31-4CE6-AAC1-068402572C1F}" type="presParOf" srcId="{3BB92B64-B2AD-4565-AEF9-1DA8D9645612}" destId="{69B4C8A6-7359-4628-A018-74783665751B}" srcOrd="2" destOrd="0" presId="urn:microsoft.com/office/officeart/2005/8/layout/venn3"/>
    <dgm:cxn modelId="{EA50FC8B-44C7-4AA6-A09F-7499962CD944}" type="presParOf" srcId="{3BB92B64-B2AD-4565-AEF9-1DA8D9645612}" destId="{70E63B61-50C9-44EF-9DC8-0C9338EE0296}" srcOrd="3" destOrd="0" presId="urn:microsoft.com/office/officeart/2005/8/layout/venn3"/>
    <dgm:cxn modelId="{AE19ADB1-528B-4114-86E6-8F823F621D21}" type="presParOf" srcId="{3BB92B64-B2AD-4565-AEF9-1DA8D9645612}" destId="{BF227BBB-1843-42C4-83FA-2793C8362C77}" srcOrd="4" destOrd="0" presId="urn:microsoft.com/office/officeart/2005/8/layout/venn3"/>
    <dgm:cxn modelId="{0B6684CB-8D84-41C9-94D5-C0CB2F5F4460}" type="presParOf" srcId="{3BB92B64-B2AD-4565-AEF9-1DA8D9645612}" destId="{2BE43429-2447-44EB-AC0C-9BC288FEC096}" srcOrd="5" destOrd="0" presId="urn:microsoft.com/office/officeart/2005/8/layout/venn3"/>
    <dgm:cxn modelId="{B554F43F-7A43-4846-98A8-C1F9F0FF67ED}" type="presParOf" srcId="{3BB92B64-B2AD-4565-AEF9-1DA8D9645612}" destId="{A48BB4B0-50E7-4094-932B-60836512CF2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0DE29-8DC7-4ECC-BC6A-8C3972F0FC51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31769-6BD2-4D6C-8C26-F7DF02E7B06D}">
      <dgm:prSet phldrT="[Text]"/>
      <dgm:spPr/>
      <dgm:t>
        <a:bodyPr/>
        <a:lstStyle/>
        <a:p>
          <a:r>
            <a:rPr lang="fr-FR" smtClean="0">
              <a:solidFill>
                <a:srgbClr val="011963"/>
              </a:solidFill>
            </a:rPr>
            <a:t>Domestic, ICAO and Plain Language NOTAMs</a:t>
          </a:r>
          <a:endParaRPr lang="en-US">
            <a:solidFill>
              <a:srgbClr val="011963"/>
            </a:solidFill>
          </a:endParaRPr>
        </a:p>
      </dgm:t>
    </dgm:pt>
    <dgm:pt modelId="{F8810482-F35F-466D-A854-4609F3E0168D}" type="parTrans" cxnId="{E5D7F417-B70B-4372-A0FF-C1B1E393B109}">
      <dgm:prSet/>
      <dgm:spPr/>
      <dgm:t>
        <a:bodyPr/>
        <a:lstStyle/>
        <a:p>
          <a:endParaRPr lang="en-US"/>
        </a:p>
      </dgm:t>
    </dgm:pt>
    <dgm:pt modelId="{B64CD3AA-948A-4735-A305-08709BB892A6}" type="sibTrans" cxnId="{E5D7F417-B70B-4372-A0FF-C1B1E393B109}">
      <dgm:prSet/>
      <dgm:spPr/>
      <dgm:t>
        <a:bodyPr/>
        <a:lstStyle/>
        <a:p>
          <a:endParaRPr lang="en-US"/>
        </a:p>
      </dgm:t>
    </dgm:pt>
    <dgm:pt modelId="{FBC1D126-2260-40F4-8047-C15031A9F42B}">
      <dgm:prSet phldrT="[Text]"/>
      <dgm:spPr/>
      <dgm:t>
        <a:bodyPr/>
        <a:lstStyle/>
        <a:p>
          <a:r>
            <a:rPr lang="fr-FR" smtClean="0">
              <a:solidFill>
                <a:srgbClr val="011963"/>
              </a:solidFill>
            </a:rPr>
            <a:t>Letters to Airmen (LTAs) </a:t>
          </a:r>
          <a:endParaRPr lang="en-US">
            <a:solidFill>
              <a:srgbClr val="011963"/>
            </a:solidFill>
          </a:endParaRPr>
        </a:p>
      </dgm:t>
    </dgm:pt>
    <dgm:pt modelId="{D2D07F33-E8E4-45BD-9FCB-5703A4301566}" type="parTrans" cxnId="{4BBBE858-A2C6-46AB-94D8-9BFC88F231F8}">
      <dgm:prSet/>
      <dgm:spPr/>
      <dgm:t>
        <a:bodyPr/>
        <a:lstStyle/>
        <a:p>
          <a:endParaRPr lang="en-US"/>
        </a:p>
      </dgm:t>
    </dgm:pt>
    <dgm:pt modelId="{8E08F9B5-731B-4CD1-B323-BE783C1486B8}" type="sibTrans" cxnId="{4BBBE858-A2C6-46AB-94D8-9BFC88F231F8}">
      <dgm:prSet/>
      <dgm:spPr/>
      <dgm:t>
        <a:bodyPr/>
        <a:lstStyle/>
        <a:p>
          <a:endParaRPr lang="en-US"/>
        </a:p>
      </dgm:t>
    </dgm:pt>
    <dgm:pt modelId="{37D2463B-0706-48DC-B7B0-F8BBBB0CBE0B}">
      <dgm:prSet phldrT="[Text]"/>
      <dgm:spPr/>
      <dgm:t>
        <a:bodyPr/>
        <a:lstStyle/>
        <a:p>
          <a:r>
            <a:rPr lang="en-US" u="sng" smtClean="0">
              <a:solidFill>
                <a:srgbClr val="011963"/>
              </a:solidFill>
            </a:rPr>
            <a:t>C</a:t>
          </a:r>
          <a:r>
            <a:rPr lang="en-US" smtClean="0">
              <a:solidFill>
                <a:srgbClr val="011963"/>
              </a:solidFill>
            </a:rPr>
            <a:t>losure/Restriction</a:t>
          </a:r>
          <a:r>
            <a:rPr lang="fr-FR" smtClean="0">
              <a:solidFill>
                <a:srgbClr val="011963"/>
              </a:solidFill>
            </a:rPr>
            <a:t> </a:t>
          </a:r>
          <a:r>
            <a:rPr lang="fr-FR" u="sng" smtClean="0">
              <a:solidFill>
                <a:srgbClr val="011963"/>
              </a:solidFill>
            </a:rPr>
            <a:t>N</a:t>
          </a:r>
          <a:r>
            <a:rPr lang="fr-FR" smtClean="0">
              <a:solidFill>
                <a:srgbClr val="011963"/>
              </a:solidFill>
            </a:rPr>
            <a:t>otice </a:t>
          </a:r>
          <a:r>
            <a:rPr lang="fr-FR" u="sng" smtClean="0">
              <a:solidFill>
                <a:srgbClr val="011963"/>
              </a:solidFill>
            </a:rPr>
            <a:t>D</a:t>
          </a:r>
          <a:r>
            <a:rPr lang="fr-FR" smtClean="0">
              <a:solidFill>
                <a:srgbClr val="011963"/>
              </a:solidFill>
            </a:rPr>
            <a:t>iagram </a:t>
          </a:r>
          <a:r>
            <a:rPr lang="fr-FR" u="sng" smtClean="0">
              <a:solidFill>
                <a:srgbClr val="011963"/>
              </a:solidFill>
            </a:rPr>
            <a:t>A</a:t>
          </a:r>
          <a:r>
            <a:rPr lang="fr-FR" smtClean="0">
              <a:solidFill>
                <a:srgbClr val="011963"/>
              </a:solidFill>
            </a:rPr>
            <a:t>utomation (CNDA) at select </a:t>
          </a:r>
          <a:r>
            <a:rPr lang="en-US" smtClean="0">
              <a:solidFill>
                <a:srgbClr val="011963"/>
              </a:solidFill>
            </a:rPr>
            <a:t>airports</a:t>
          </a:r>
          <a:endParaRPr lang="en-US">
            <a:solidFill>
              <a:srgbClr val="011963"/>
            </a:solidFill>
          </a:endParaRPr>
        </a:p>
      </dgm:t>
    </dgm:pt>
    <dgm:pt modelId="{275C0CF2-5DBB-4B82-B0CC-D4F2A405449C}" type="parTrans" cxnId="{676EE4C5-A74D-4EF8-906F-8B95B8A44DF6}">
      <dgm:prSet/>
      <dgm:spPr/>
      <dgm:t>
        <a:bodyPr/>
        <a:lstStyle/>
        <a:p>
          <a:endParaRPr lang="en-US"/>
        </a:p>
      </dgm:t>
    </dgm:pt>
    <dgm:pt modelId="{591C7795-2DE5-44E7-8EBF-0A6C25CDE22F}" type="sibTrans" cxnId="{676EE4C5-A74D-4EF8-906F-8B95B8A44DF6}">
      <dgm:prSet/>
      <dgm:spPr/>
      <dgm:t>
        <a:bodyPr/>
        <a:lstStyle/>
        <a:p>
          <a:endParaRPr lang="en-US"/>
        </a:p>
      </dgm:t>
    </dgm:pt>
    <dgm:pt modelId="{4DF3C499-A50B-4DE5-86E7-92B61B92C468}">
      <dgm:prSet phldrT="[Text]"/>
      <dgm:spPr/>
      <dgm:t>
        <a:bodyPr/>
        <a:lstStyle/>
        <a:p>
          <a:r>
            <a:rPr lang="en-US" smtClean="0">
              <a:solidFill>
                <a:srgbClr val="011963"/>
              </a:solidFill>
            </a:rPr>
            <a:t>External Links (TFR website, Domestic/International Notices (formerly NTAP), etc.)</a:t>
          </a:r>
          <a:endParaRPr lang="en-US">
            <a:solidFill>
              <a:srgbClr val="011963"/>
            </a:solidFill>
          </a:endParaRPr>
        </a:p>
      </dgm:t>
    </dgm:pt>
    <dgm:pt modelId="{FC64E1E2-47D9-4C1D-9DA4-14EFFBACEA81}" type="parTrans" cxnId="{8BECF7BE-F441-4EEB-B652-4A9446625C20}">
      <dgm:prSet/>
      <dgm:spPr/>
      <dgm:t>
        <a:bodyPr/>
        <a:lstStyle/>
        <a:p>
          <a:endParaRPr lang="en-US"/>
        </a:p>
      </dgm:t>
    </dgm:pt>
    <dgm:pt modelId="{0973C03B-2CA6-4A99-8CA2-5FFDF06DB283}" type="sibTrans" cxnId="{8BECF7BE-F441-4EEB-B652-4A9446625C20}">
      <dgm:prSet/>
      <dgm:spPr/>
      <dgm:t>
        <a:bodyPr/>
        <a:lstStyle/>
        <a:p>
          <a:endParaRPr lang="en-US"/>
        </a:p>
      </dgm:t>
    </dgm:pt>
    <dgm:pt modelId="{C3B74161-32D2-4F00-B0E9-B0D82FC30B17}" type="pres">
      <dgm:prSet presAssocID="{0A60DE29-8DC7-4ECC-BC6A-8C3972F0FC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5829EC-6942-4EA2-878C-91D6763324DD}" type="pres">
      <dgm:prSet presAssocID="{0A60DE29-8DC7-4ECC-BC6A-8C3972F0FC51}" presName="Name1" presStyleCnt="0"/>
      <dgm:spPr/>
    </dgm:pt>
    <dgm:pt modelId="{FDFAF6E5-D5DA-4CE5-AD4F-A67E171D2D4D}" type="pres">
      <dgm:prSet presAssocID="{0A60DE29-8DC7-4ECC-BC6A-8C3972F0FC51}" presName="cycle" presStyleCnt="0"/>
      <dgm:spPr/>
    </dgm:pt>
    <dgm:pt modelId="{4CD7B1D3-703A-4D03-9B4D-C6D168B32C44}" type="pres">
      <dgm:prSet presAssocID="{0A60DE29-8DC7-4ECC-BC6A-8C3972F0FC51}" presName="srcNode" presStyleLbl="node1" presStyleIdx="0" presStyleCnt="4"/>
      <dgm:spPr/>
    </dgm:pt>
    <dgm:pt modelId="{E5F4CCAA-EBEB-4429-91D8-CE963ADF742B}" type="pres">
      <dgm:prSet presAssocID="{0A60DE29-8DC7-4ECC-BC6A-8C3972F0FC51}" presName="conn" presStyleLbl="parChTrans1D2" presStyleIdx="0" presStyleCnt="1"/>
      <dgm:spPr/>
      <dgm:t>
        <a:bodyPr/>
        <a:lstStyle/>
        <a:p>
          <a:endParaRPr lang="en-US"/>
        </a:p>
      </dgm:t>
    </dgm:pt>
    <dgm:pt modelId="{50968886-F4B7-4FD8-B867-0E1D61515056}" type="pres">
      <dgm:prSet presAssocID="{0A60DE29-8DC7-4ECC-BC6A-8C3972F0FC51}" presName="extraNode" presStyleLbl="node1" presStyleIdx="0" presStyleCnt="4"/>
      <dgm:spPr/>
    </dgm:pt>
    <dgm:pt modelId="{4D03FA0F-E412-4824-9D8B-E2D507DEB614}" type="pres">
      <dgm:prSet presAssocID="{0A60DE29-8DC7-4ECC-BC6A-8C3972F0FC51}" presName="dstNode" presStyleLbl="node1" presStyleIdx="0" presStyleCnt="4"/>
      <dgm:spPr/>
    </dgm:pt>
    <dgm:pt modelId="{FF29D16E-AA1B-4BBB-BBCC-9E2068657804}" type="pres">
      <dgm:prSet presAssocID="{46931769-6BD2-4D6C-8C26-F7DF02E7B0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D861-E139-4EBA-A7A7-F3912E9E556B}" type="pres">
      <dgm:prSet presAssocID="{46931769-6BD2-4D6C-8C26-F7DF02E7B06D}" presName="accent_1" presStyleCnt="0"/>
      <dgm:spPr/>
    </dgm:pt>
    <dgm:pt modelId="{9F043D6C-1695-4D0A-847C-705D03DDE5C9}" type="pres">
      <dgm:prSet presAssocID="{46931769-6BD2-4D6C-8C26-F7DF02E7B06D}" presName="accentRepeatNode" presStyleLbl="solidFgAcc1" presStyleIdx="0" presStyleCnt="4"/>
      <dgm:spPr>
        <a:prstGeom prst="hexagon">
          <a:avLst/>
        </a:prstGeom>
      </dgm:spPr>
    </dgm:pt>
    <dgm:pt modelId="{6BFFF3FC-BA9C-460A-BB68-A5A8CC954908}" type="pres">
      <dgm:prSet presAssocID="{FBC1D126-2260-40F4-8047-C15031A9F4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C1570-2DA5-431F-801A-AE003BA5CC29}" type="pres">
      <dgm:prSet presAssocID="{FBC1D126-2260-40F4-8047-C15031A9F42B}" presName="accent_2" presStyleCnt="0"/>
      <dgm:spPr/>
    </dgm:pt>
    <dgm:pt modelId="{55274FC5-A48A-4F38-BB38-C3232F8F001B}" type="pres">
      <dgm:prSet presAssocID="{FBC1D126-2260-40F4-8047-C15031A9F42B}" presName="accentRepeatNode" presStyleLbl="solidFgAcc1" presStyleIdx="1" presStyleCnt="4"/>
      <dgm:spPr>
        <a:prstGeom prst="hexagon">
          <a:avLst/>
        </a:prstGeom>
      </dgm:spPr>
    </dgm:pt>
    <dgm:pt modelId="{644A52C8-F2A4-4977-92D4-5AF860D6EEEC}" type="pres">
      <dgm:prSet presAssocID="{37D2463B-0706-48DC-B7B0-F8BBBB0CBE0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B1EED-69C5-4BD0-99AF-6C5B58371B52}" type="pres">
      <dgm:prSet presAssocID="{37D2463B-0706-48DC-B7B0-F8BBBB0CBE0B}" presName="accent_3" presStyleCnt="0"/>
      <dgm:spPr/>
    </dgm:pt>
    <dgm:pt modelId="{4987BED9-0A2A-4632-995D-7142CCEB6093}" type="pres">
      <dgm:prSet presAssocID="{37D2463B-0706-48DC-B7B0-F8BBBB0CBE0B}" presName="accentRepeatNode" presStyleLbl="solidFgAcc1" presStyleIdx="2" presStyleCnt="4"/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51AFBA3F-433E-4C3B-9581-67EB18D8C970}" type="pres">
      <dgm:prSet presAssocID="{4DF3C499-A50B-4DE5-86E7-92B61B92C4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E9015-4052-48D6-A1CF-B07597E0F601}" type="pres">
      <dgm:prSet presAssocID="{4DF3C499-A50B-4DE5-86E7-92B61B92C468}" presName="accent_4" presStyleCnt="0"/>
      <dgm:spPr/>
    </dgm:pt>
    <dgm:pt modelId="{0E0A0F21-E001-4824-A3B2-DB87A1E2061D}" type="pres">
      <dgm:prSet presAssocID="{4DF3C499-A50B-4DE5-86E7-92B61B92C468}" presName="accentRepeatNode" presStyleLbl="solidFgAcc1" presStyleIdx="3" presStyleCnt="4"/>
      <dgm:spPr>
        <a:prstGeom prst="hexagon">
          <a:avLst/>
        </a:prstGeom>
      </dgm:spPr>
    </dgm:pt>
  </dgm:ptLst>
  <dgm:cxnLst>
    <dgm:cxn modelId="{8BECF7BE-F441-4EEB-B652-4A9446625C20}" srcId="{0A60DE29-8DC7-4ECC-BC6A-8C3972F0FC51}" destId="{4DF3C499-A50B-4DE5-86E7-92B61B92C468}" srcOrd="3" destOrd="0" parTransId="{FC64E1E2-47D9-4C1D-9DA4-14EFFBACEA81}" sibTransId="{0973C03B-2CA6-4A99-8CA2-5FFDF06DB283}"/>
    <dgm:cxn modelId="{676EE4C5-A74D-4EF8-906F-8B95B8A44DF6}" srcId="{0A60DE29-8DC7-4ECC-BC6A-8C3972F0FC51}" destId="{37D2463B-0706-48DC-B7B0-F8BBBB0CBE0B}" srcOrd="2" destOrd="0" parTransId="{275C0CF2-5DBB-4B82-B0CC-D4F2A405449C}" sibTransId="{591C7795-2DE5-44E7-8EBF-0A6C25CDE22F}"/>
    <dgm:cxn modelId="{90F7A821-ABD7-4C93-B663-D87ED2D1C4E1}" type="presOf" srcId="{FBC1D126-2260-40F4-8047-C15031A9F42B}" destId="{6BFFF3FC-BA9C-460A-BB68-A5A8CC954908}" srcOrd="0" destOrd="0" presId="urn:microsoft.com/office/officeart/2008/layout/VerticalCurvedList"/>
    <dgm:cxn modelId="{2D936212-FF97-48DC-9123-97854830965D}" type="presOf" srcId="{37D2463B-0706-48DC-B7B0-F8BBBB0CBE0B}" destId="{644A52C8-F2A4-4977-92D4-5AF860D6EEEC}" srcOrd="0" destOrd="0" presId="urn:microsoft.com/office/officeart/2008/layout/VerticalCurvedList"/>
    <dgm:cxn modelId="{3FA816C2-E1FC-4EA8-A960-41388962718E}" type="presOf" srcId="{4DF3C499-A50B-4DE5-86E7-92B61B92C468}" destId="{51AFBA3F-433E-4C3B-9581-67EB18D8C970}" srcOrd="0" destOrd="0" presId="urn:microsoft.com/office/officeart/2008/layout/VerticalCurvedList"/>
    <dgm:cxn modelId="{E5D7F417-B70B-4372-A0FF-C1B1E393B109}" srcId="{0A60DE29-8DC7-4ECC-BC6A-8C3972F0FC51}" destId="{46931769-6BD2-4D6C-8C26-F7DF02E7B06D}" srcOrd="0" destOrd="0" parTransId="{F8810482-F35F-466D-A854-4609F3E0168D}" sibTransId="{B64CD3AA-948A-4735-A305-08709BB892A6}"/>
    <dgm:cxn modelId="{1234374B-B98D-49AC-908F-544A78FC4AA7}" type="presOf" srcId="{0A60DE29-8DC7-4ECC-BC6A-8C3972F0FC51}" destId="{C3B74161-32D2-4F00-B0E9-B0D82FC30B17}" srcOrd="0" destOrd="0" presId="urn:microsoft.com/office/officeart/2008/layout/VerticalCurvedList"/>
    <dgm:cxn modelId="{4BBBE858-A2C6-46AB-94D8-9BFC88F231F8}" srcId="{0A60DE29-8DC7-4ECC-BC6A-8C3972F0FC51}" destId="{FBC1D126-2260-40F4-8047-C15031A9F42B}" srcOrd="1" destOrd="0" parTransId="{D2D07F33-E8E4-45BD-9FCB-5703A4301566}" sibTransId="{8E08F9B5-731B-4CD1-B323-BE783C1486B8}"/>
    <dgm:cxn modelId="{60CD3ABB-E563-4A5D-8EE0-4FC86BF8840F}" type="presOf" srcId="{B64CD3AA-948A-4735-A305-08709BB892A6}" destId="{E5F4CCAA-EBEB-4429-91D8-CE963ADF742B}" srcOrd="0" destOrd="0" presId="urn:microsoft.com/office/officeart/2008/layout/VerticalCurvedList"/>
    <dgm:cxn modelId="{0A258496-6FD7-4CFF-80DE-574C0966C63D}" type="presOf" srcId="{46931769-6BD2-4D6C-8C26-F7DF02E7B06D}" destId="{FF29D16E-AA1B-4BBB-BBCC-9E2068657804}" srcOrd="0" destOrd="0" presId="urn:microsoft.com/office/officeart/2008/layout/VerticalCurvedList"/>
    <dgm:cxn modelId="{2BD11CD5-EB94-4D66-9C08-4CF1C2DDC3B1}" type="presParOf" srcId="{C3B74161-32D2-4F00-B0E9-B0D82FC30B17}" destId="{775829EC-6942-4EA2-878C-91D6763324DD}" srcOrd="0" destOrd="0" presId="urn:microsoft.com/office/officeart/2008/layout/VerticalCurvedList"/>
    <dgm:cxn modelId="{6435B865-DC94-4F24-B397-7BC15FE21C7E}" type="presParOf" srcId="{775829EC-6942-4EA2-878C-91D6763324DD}" destId="{FDFAF6E5-D5DA-4CE5-AD4F-A67E171D2D4D}" srcOrd="0" destOrd="0" presId="urn:microsoft.com/office/officeart/2008/layout/VerticalCurvedList"/>
    <dgm:cxn modelId="{A75EF66F-4C63-4440-9928-6F0F0094250C}" type="presParOf" srcId="{FDFAF6E5-D5DA-4CE5-AD4F-A67E171D2D4D}" destId="{4CD7B1D3-703A-4D03-9B4D-C6D168B32C44}" srcOrd="0" destOrd="0" presId="urn:microsoft.com/office/officeart/2008/layout/VerticalCurvedList"/>
    <dgm:cxn modelId="{1BA315A0-D68C-48D8-8204-5A29FB66D574}" type="presParOf" srcId="{FDFAF6E5-D5DA-4CE5-AD4F-A67E171D2D4D}" destId="{E5F4CCAA-EBEB-4429-91D8-CE963ADF742B}" srcOrd="1" destOrd="0" presId="urn:microsoft.com/office/officeart/2008/layout/VerticalCurvedList"/>
    <dgm:cxn modelId="{8160E492-9D19-429B-B0B8-152A83BADBE5}" type="presParOf" srcId="{FDFAF6E5-D5DA-4CE5-AD4F-A67E171D2D4D}" destId="{50968886-F4B7-4FD8-B867-0E1D61515056}" srcOrd="2" destOrd="0" presId="urn:microsoft.com/office/officeart/2008/layout/VerticalCurvedList"/>
    <dgm:cxn modelId="{4B0607EC-9666-4B89-8BC3-70B192A2BA49}" type="presParOf" srcId="{FDFAF6E5-D5DA-4CE5-AD4F-A67E171D2D4D}" destId="{4D03FA0F-E412-4824-9D8B-E2D507DEB614}" srcOrd="3" destOrd="0" presId="urn:microsoft.com/office/officeart/2008/layout/VerticalCurvedList"/>
    <dgm:cxn modelId="{C587C473-90E8-43B5-AB2B-3699031AF371}" type="presParOf" srcId="{775829EC-6942-4EA2-878C-91D6763324DD}" destId="{FF29D16E-AA1B-4BBB-BBCC-9E2068657804}" srcOrd="1" destOrd="0" presId="urn:microsoft.com/office/officeart/2008/layout/VerticalCurvedList"/>
    <dgm:cxn modelId="{CA04E2C4-E45A-4FD3-BF02-27454E978E70}" type="presParOf" srcId="{775829EC-6942-4EA2-878C-91D6763324DD}" destId="{431BD861-E139-4EBA-A7A7-F3912E9E556B}" srcOrd="2" destOrd="0" presId="urn:microsoft.com/office/officeart/2008/layout/VerticalCurvedList"/>
    <dgm:cxn modelId="{572FF139-7DB8-4B26-9BE4-7CB9DF30C60F}" type="presParOf" srcId="{431BD861-E139-4EBA-A7A7-F3912E9E556B}" destId="{9F043D6C-1695-4D0A-847C-705D03DDE5C9}" srcOrd="0" destOrd="0" presId="urn:microsoft.com/office/officeart/2008/layout/VerticalCurvedList"/>
    <dgm:cxn modelId="{3307E91D-E23F-485E-97D3-4B609CBBC409}" type="presParOf" srcId="{775829EC-6942-4EA2-878C-91D6763324DD}" destId="{6BFFF3FC-BA9C-460A-BB68-A5A8CC954908}" srcOrd="3" destOrd="0" presId="urn:microsoft.com/office/officeart/2008/layout/VerticalCurvedList"/>
    <dgm:cxn modelId="{7736E605-4828-4E76-A8E6-D6DE1D93A29F}" type="presParOf" srcId="{775829EC-6942-4EA2-878C-91D6763324DD}" destId="{8F0C1570-2DA5-431F-801A-AE003BA5CC29}" srcOrd="4" destOrd="0" presId="urn:microsoft.com/office/officeart/2008/layout/VerticalCurvedList"/>
    <dgm:cxn modelId="{17C27C97-032E-4838-B133-75B9189ACEB5}" type="presParOf" srcId="{8F0C1570-2DA5-431F-801A-AE003BA5CC29}" destId="{55274FC5-A48A-4F38-BB38-C3232F8F001B}" srcOrd="0" destOrd="0" presId="urn:microsoft.com/office/officeart/2008/layout/VerticalCurvedList"/>
    <dgm:cxn modelId="{438D7F02-4CE9-49FE-97CB-E51820B0958A}" type="presParOf" srcId="{775829EC-6942-4EA2-878C-91D6763324DD}" destId="{644A52C8-F2A4-4977-92D4-5AF860D6EEEC}" srcOrd="5" destOrd="0" presId="urn:microsoft.com/office/officeart/2008/layout/VerticalCurvedList"/>
    <dgm:cxn modelId="{609B1426-EA2A-4163-9AB5-C3A636B926F0}" type="presParOf" srcId="{775829EC-6942-4EA2-878C-91D6763324DD}" destId="{E80B1EED-69C5-4BD0-99AF-6C5B58371B52}" srcOrd="6" destOrd="0" presId="urn:microsoft.com/office/officeart/2008/layout/VerticalCurvedList"/>
    <dgm:cxn modelId="{30FB964A-9032-46C9-8D4F-A2B41B2887DF}" type="presParOf" srcId="{E80B1EED-69C5-4BD0-99AF-6C5B58371B52}" destId="{4987BED9-0A2A-4632-995D-7142CCEB6093}" srcOrd="0" destOrd="0" presId="urn:microsoft.com/office/officeart/2008/layout/VerticalCurvedList"/>
    <dgm:cxn modelId="{48B444D7-12FC-472C-AF27-CDD2F2FEF62C}" type="presParOf" srcId="{775829EC-6942-4EA2-878C-91D6763324DD}" destId="{51AFBA3F-433E-4C3B-9581-67EB18D8C970}" srcOrd="7" destOrd="0" presId="urn:microsoft.com/office/officeart/2008/layout/VerticalCurvedList"/>
    <dgm:cxn modelId="{9BA7F0D9-3285-4AA9-B7A3-C3246F1C8143}" type="presParOf" srcId="{775829EC-6942-4EA2-878C-91D6763324DD}" destId="{255E9015-4052-48D6-A1CF-B07597E0F601}" srcOrd="8" destOrd="0" presId="urn:microsoft.com/office/officeart/2008/layout/VerticalCurvedList"/>
    <dgm:cxn modelId="{294B33AD-439B-4A9C-8F05-7D20D0076FFB}" type="presParOf" srcId="{255E9015-4052-48D6-A1CF-B07597E0F601}" destId="{0E0A0F21-E001-4824-A3B2-DB87A1E206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762A3-2C6B-487D-9013-840C7DB984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6043455-887C-4102-B94D-42C1738D3B36}">
      <dgm:prSet phldrT="[Text]"/>
      <dgm:spPr/>
      <dgm:t>
        <a:bodyPr/>
        <a:lstStyle/>
        <a:p>
          <a:r>
            <a:rPr lang="en-US" smtClean="0">
              <a:solidFill>
                <a:srgbClr val="011963"/>
              </a:solidFill>
            </a:rPr>
            <a:t>Submitting NOTAMS through NOTAM Manager:</a:t>
          </a:r>
          <a:endParaRPr lang="en-US">
            <a:solidFill>
              <a:srgbClr val="011963"/>
            </a:solidFill>
          </a:endParaRPr>
        </a:p>
      </dgm:t>
    </dgm:pt>
    <dgm:pt modelId="{949ED5FB-C95F-4249-A18B-15165081BB62}" type="parTrans" cxnId="{E1C47982-7BA6-4F56-A990-07BD0309AE5B}">
      <dgm:prSet/>
      <dgm:spPr/>
      <dgm:t>
        <a:bodyPr/>
        <a:lstStyle/>
        <a:p>
          <a:endParaRPr lang="en-US"/>
        </a:p>
      </dgm:t>
    </dgm:pt>
    <dgm:pt modelId="{B4666AB3-7EF6-42E4-AD45-5F5ADCCB17B9}" type="sibTrans" cxnId="{E1C47982-7BA6-4F56-A990-07BD0309AE5B}">
      <dgm:prSet/>
      <dgm:spPr/>
      <dgm:t>
        <a:bodyPr/>
        <a:lstStyle/>
        <a:p>
          <a:endParaRPr lang="en-US"/>
        </a:p>
      </dgm:t>
    </dgm:pt>
    <dgm:pt modelId="{941563EB-AF58-4511-BDEE-06F6FAB46B7C}">
      <dgm:prSet phldrT="[Text]" custT="1"/>
      <dgm:spPr/>
      <dgm:t>
        <a:bodyPr/>
        <a:lstStyle/>
        <a:p>
          <a:pPr algn="l"/>
          <a:r>
            <a:rPr lang="en-US" sz="1600" smtClean="0">
              <a:solidFill>
                <a:srgbClr val="011963"/>
              </a:solidFill>
            </a:rPr>
            <a:t>Supports Digital NOTAM Availability</a:t>
          </a:r>
          <a:endParaRPr lang="en-US" sz="1600">
            <a:solidFill>
              <a:srgbClr val="011963"/>
            </a:solidFill>
          </a:endParaRPr>
        </a:p>
      </dgm:t>
    </dgm:pt>
    <dgm:pt modelId="{4F032278-75DE-4194-813D-E2B7383C4170}" type="parTrans" cxnId="{C09C8290-A21A-45B0-A724-A35BA3CC45D2}">
      <dgm:prSet/>
      <dgm:spPr/>
      <dgm:t>
        <a:bodyPr/>
        <a:lstStyle/>
        <a:p>
          <a:endParaRPr lang="en-US"/>
        </a:p>
      </dgm:t>
    </dgm:pt>
    <dgm:pt modelId="{C5DBF128-715F-43EB-A99A-A753A6237A3C}" type="sibTrans" cxnId="{C09C8290-A21A-45B0-A724-A35BA3CC45D2}">
      <dgm:prSet/>
      <dgm:spPr/>
      <dgm:t>
        <a:bodyPr/>
        <a:lstStyle/>
        <a:p>
          <a:endParaRPr lang="en-US"/>
        </a:p>
      </dgm:t>
    </dgm:pt>
    <dgm:pt modelId="{2D370E71-ADCB-4754-AF1F-60BAD6EAD18F}">
      <dgm:prSet phldrT="[Text]" custT="1"/>
      <dgm:spPr/>
      <dgm:t>
        <a:bodyPr/>
        <a:lstStyle/>
        <a:p>
          <a:pPr algn="r"/>
          <a:r>
            <a:rPr lang="en-US" sz="1600" smtClean="0">
              <a:solidFill>
                <a:srgbClr val="011963"/>
              </a:solidFill>
            </a:rPr>
            <a:t>Reinforces Accuracy</a:t>
          </a:r>
          <a:endParaRPr lang="en-US" sz="1600">
            <a:solidFill>
              <a:srgbClr val="011963"/>
            </a:solidFill>
          </a:endParaRPr>
        </a:p>
      </dgm:t>
    </dgm:pt>
    <dgm:pt modelId="{228E7906-2331-4FCD-B58C-4E691AC359F8}" type="parTrans" cxnId="{5EE9D75C-2AEF-46F9-BF54-E345B4298E3F}">
      <dgm:prSet/>
      <dgm:spPr/>
      <dgm:t>
        <a:bodyPr/>
        <a:lstStyle/>
        <a:p>
          <a:endParaRPr lang="en-US"/>
        </a:p>
      </dgm:t>
    </dgm:pt>
    <dgm:pt modelId="{50E1CB39-337A-4C10-8541-C8AD1E7200E2}" type="sibTrans" cxnId="{5EE9D75C-2AEF-46F9-BF54-E345B4298E3F}">
      <dgm:prSet/>
      <dgm:spPr/>
      <dgm:t>
        <a:bodyPr/>
        <a:lstStyle/>
        <a:p>
          <a:endParaRPr lang="en-US"/>
        </a:p>
      </dgm:t>
    </dgm:pt>
    <dgm:pt modelId="{C4B856C2-DC23-45AF-9A23-EDB4502090A2}" type="pres">
      <dgm:prSet presAssocID="{A6D762A3-2C6B-487D-9013-840C7DB98428}" presName="compositeShape" presStyleCnt="0">
        <dgm:presLayoutVars>
          <dgm:chMax val="7"/>
          <dgm:dir/>
          <dgm:resizeHandles val="exact"/>
        </dgm:presLayoutVars>
      </dgm:prSet>
      <dgm:spPr/>
    </dgm:pt>
    <dgm:pt modelId="{61E9AB92-7BB5-4EB8-81AE-D395FB4F8FB3}" type="pres">
      <dgm:prSet presAssocID="{16043455-887C-4102-B94D-42C1738D3B36}" presName="circ1" presStyleLbl="vennNode1" presStyleIdx="0" presStyleCnt="3" custScaleY="94584" custLinFactNeighborX="887" custLinFactNeighborY="782"/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148EAC8-11FF-47DB-A9D3-95095D7C716F}" type="pres">
      <dgm:prSet presAssocID="{16043455-887C-4102-B94D-42C1738D3B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1D3D1-1D3C-4FA5-B01B-D16CD1DB8C6C}" type="pres">
      <dgm:prSet presAssocID="{941563EB-AF58-4511-BDEE-06F6FAB46B7C}" presName="circ2" presStyleLbl="vennNode1" presStyleIdx="1" presStyleCnt="3" custScaleX="84211" custScaleY="72905" custLinFactNeighborX="19788" custLinFactNeighborY="-7109"/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502830CB-5806-4B9E-A29A-8089D0DB1E64}" type="pres">
      <dgm:prSet presAssocID="{941563EB-AF58-4511-BDEE-06F6FAB46B7C}" presName="circ2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F8C5F51-C87D-4E2B-BA8F-48EA0B07546E}" type="pres">
      <dgm:prSet presAssocID="{2D370E71-ADCB-4754-AF1F-60BAD6EAD18F}" presName="circ3" presStyleLbl="vennNode1" presStyleIdx="2" presStyleCnt="3" custScaleX="81937" custScaleY="73338" custLinFactNeighborX="-13593" custLinFactNeighborY="-6798"/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F3C78E43-F3AF-4676-8C06-623E79F9A39E}" type="pres">
      <dgm:prSet presAssocID="{2D370E71-ADCB-4754-AF1F-60BAD6EAD18F}" presName="circ3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9076E3B3-9865-467E-B693-45FC2D58AFBB}" type="presOf" srcId="{941563EB-AF58-4511-BDEE-06F6FAB46B7C}" destId="{2F21D3D1-1D3C-4FA5-B01B-D16CD1DB8C6C}" srcOrd="0" destOrd="0" presId="urn:microsoft.com/office/officeart/2005/8/layout/venn1"/>
    <dgm:cxn modelId="{427AB617-B139-4BBD-A472-EA956D61A733}" type="presOf" srcId="{2D370E71-ADCB-4754-AF1F-60BAD6EAD18F}" destId="{AF8C5F51-C87D-4E2B-BA8F-48EA0B07546E}" srcOrd="0" destOrd="0" presId="urn:microsoft.com/office/officeart/2005/8/layout/venn1"/>
    <dgm:cxn modelId="{2604A622-8C20-4579-B929-07D37F26CFA5}" type="presOf" srcId="{941563EB-AF58-4511-BDEE-06F6FAB46B7C}" destId="{502830CB-5806-4B9E-A29A-8089D0DB1E64}" srcOrd="1" destOrd="0" presId="urn:microsoft.com/office/officeart/2005/8/layout/venn1"/>
    <dgm:cxn modelId="{EA756E5B-4D8D-4A92-AAE0-CAE422E8B5A4}" type="presOf" srcId="{16043455-887C-4102-B94D-42C1738D3B36}" destId="{0148EAC8-11FF-47DB-A9D3-95095D7C716F}" srcOrd="1" destOrd="0" presId="urn:microsoft.com/office/officeart/2005/8/layout/venn1"/>
    <dgm:cxn modelId="{C09C8290-A21A-45B0-A724-A35BA3CC45D2}" srcId="{A6D762A3-2C6B-487D-9013-840C7DB98428}" destId="{941563EB-AF58-4511-BDEE-06F6FAB46B7C}" srcOrd="1" destOrd="0" parTransId="{4F032278-75DE-4194-813D-E2B7383C4170}" sibTransId="{C5DBF128-715F-43EB-A99A-A753A6237A3C}"/>
    <dgm:cxn modelId="{9A07DFAC-0705-448A-A6D5-4F362D6290B4}" type="presOf" srcId="{A6D762A3-2C6B-487D-9013-840C7DB98428}" destId="{C4B856C2-DC23-45AF-9A23-EDB4502090A2}" srcOrd="0" destOrd="0" presId="urn:microsoft.com/office/officeart/2005/8/layout/venn1"/>
    <dgm:cxn modelId="{E1C47982-7BA6-4F56-A990-07BD0309AE5B}" srcId="{A6D762A3-2C6B-487D-9013-840C7DB98428}" destId="{16043455-887C-4102-B94D-42C1738D3B36}" srcOrd="0" destOrd="0" parTransId="{949ED5FB-C95F-4249-A18B-15165081BB62}" sibTransId="{B4666AB3-7EF6-42E4-AD45-5F5ADCCB17B9}"/>
    <dgm:cxn modelId="{5EE9D75C-2AEF-46F9-BF54-E345B4298E3F}" srcId="{A6D762A3-2C6B-487D-9013-840C7DB98428}" destId="{2D370E71-ADCB-4754-AF1F-60BAD6EAD18F}" srcOrd="2" destOrd="0" parTransId="{228E7906-2331-4FCD-B58C-4E691AC359F8}" sibTransId="{50E1CB39-337A-4C10-8541-C8AD1E7200E2}"/>
    <dgm:cxn modelId="{B8E4D3E4-2AC6-40B2-A2C8-5C3B9B720D3A}" type="presOf" srcId="{16043455-887C-4102-B94D-42C1738D3B36}" destId="{61E9AB92-7BB5-4EB8-81AE-D395FB4F8FB3}" srcOrd="0" destOrd="0" presId="urn:microsoft.com/office/officeart/2005/8/layout/venn1"/>
    <dgm:cxn modelId="{16E8D614-AF96-47C9-BFC5-CC9B89E4CC20}" type="presOf" srcId="{2D370E71-ADCB-4754-AF1F-60BAD6EAD18F}" destId="{F3C78E43-F3AF-4676-8C06-623E79F9A39E}" srcOrd="1" destOrd="0" presId="urn:microsoft.com/office/officeart/2005/8/layout/venn1"/>
    <dgm:cxn modelId="{D1F27FCF-1D44-48DB-966D-60546C4ACB70}" type="presParOf" srcId="{C4B856C2-DC23-45AF-9A23-EDB4502090A2}" destId="{61E9AB92-7BB5-4EB8-81AE-D395FB4F8FB3}" srcOrd="0" destOrd="0" presId="urn:microsoft.com/office/officeart/2005/8/layout/venn1"/>
    <dgm:cxn modelId="{D2EEBD03-8783-4471-87DF-4289BF9AB6CA}" type="presParOf" srcId="{C4B856C2-DC23-45AF-9A23-EDB4502090A2}" destId="{0148EAC8-11FF-47DB-A9D3-95095D7C716F}" srcOrd="1" destOrd="0" presId="urn:microsoft.com/office/officeart/2005/8/layout/venn1"/>
    <dgm:cxn modelId="{27B6772D-D8B1-4703-AD74-A66F40E69253}" type="presParOf" srcId="{C4B856C2-DC23-45AF-9A23-EDB4502090A2}" destId="{2F21D3D1-1D3C-4FA5-B01B-D16CD1DB8C6C}" srcOrd="2" destOrd="0" presId="urn:microsoft.com/office/officeart/2005/8/layout/venn1"/>
    <dgm:cxn modelId="{48DC9F00-6D6C-494A-8453-131211E4B64D}" type="presParOf" srcId="{C4B856C2-DC23-45AF-9A23-EDB4502090A2}" destId="{502830CB-5806-4B9E-A29A-8089D0DB1E64}" srcOrd="3" destOrd="0" presId="urn:microsoft.com/office/officeart/2005/8/layout/venn1"/>
    <dgm:cxn modelId="{FCF7D8A5-AAF5-4BD3-8E4F-B4C5DD0C09B3}" type="presParOf" srcId="{C4B856C2-DC23-45AF-9A23-EDB4502090A2}" destId="{AF8C5F51-C87D-4E2B-BA8F-48EA0B07546E}" srcOrd="4" destOrd="0" presId="urn:microsoft.com/office/officeart/2005/8/layout/venn1"/>
    <dgm:cxn modelId="{289984A7-34CA-4879-8024-D21E552C38F6}" type="presParOf" srcId="{C4B856C2-DC23-45AF-9A23-EDB4502090A2}" destId="{F3C78E43-F3AF-4676-8C06-623E79F9A3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94A62-01EA-47B1-864B-797EE86386C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A9CD2-1D5D-4BB6-960B-E48848A27118}">
      <dgm:prSet phldrT="[Text]" custT="1"/>
      <dgm:spPr/>
      <dgm:t>
        <a:bodyPr/>
        <a:lstStyle/>
        <a:p>
          <a:r>
            <a:rPr lang="en-US" sz="1800" smtClean="0"/>
            <a:t>FAA NOTAM Policy </a:t>
          </a:r>
        </a:p>
        <a:p>
          <a:r>
            <a:rPr lang="en-US" sz="1400" smtClean="0"/>
            <a:t>(Updated December 2021)</a:t>
          </a:r>
          <a:endParaRPr lang="en-US" sz="1400"/>
        </a:p>
      </dgm:t>
    </dgm:pt>
    <dgm:pt modelId="{E8BBEDE1-2B5F-4F9B-8BFF-595CC6722629}" type="parTrans" cxnId="{BB40CA37-8B07-4512-B889-D30864733352}">
      <dgm:prSet/>
      <dgm:spPr/>
      <dgm:t>
        <a:bodyPr/>
        <a:lstStyle/>
        <a:p>
          <a:endParaRPr lang="en-US"/>
        </a:p>
      </dgm:t>
    </dgm:pt>
    <dgm:pt modelId="{453D95C1-A265-465B-BDD8-12BE4EEDB129}" type="sibTrans" cxnId="{BB40CA37-8B07-4512-B889-D30864733352}">
      <dgm:prSet/>
      <dgm:spPr/>
      <dgm:t>
        <a:bodyPr/>
        <a:lstStyle/>
        <a:p>
          <a:endParaRPr lang="en-US"/>
        </a:p>
      </dgm:t>
    </dgm:pt>
    <dgm:pt modelId="{2843935E-5890-48C9-AF9D-42C86DDDC81A}">
      <dgm:prSet phldrT="[Text]" custT="1"/>
      <dgm:spPr/>
      <dgm:t>
        <a:bodyPr/>
        <a:lstStyle/>
        <a:p>
          <a:r>
            <a:rPr lang="en-US" sz="1200" smtClean="0"/>
            <a:t>TALPA Enhancements for Runway Field Condition (FICON) NOTAMs </a:t>
          </a:r>
          <a:endParaRPr lang="en-US" sz="1200"/>
        </a:p>
      </dgm:t>
    </dgm:pt>
    <dgm:pt modelId="{153DCBE7-43C5-4F63-851B-1CBD04EA77AC}" type="parTrans" cxnId="{BE8BB0E9-EFBC-4C9A-A767-50D57E166AE8}">
      <dgm:prSet/>
      <dgm:spPr/>
      <dgm:t>
        <a:bodyPr/>
        <a:lstStyle/>
        <a:p>
          <a:endParaRPr lang="en-US"/>
        </a:p>
      </dgm:t>
    </dgm:pt>
    <dgm:pt modelId="{42E6DEEB-D29F-4938-8417-9F99E926C6C7}" type="sibTrans" cxnId="{BE8BB0E9-EFBC-4C9A-A767-50D57E166AE8}">
      <dgm:prSet/>
      <dgm:spPr/>
      <dgm:t>
        <a:bodyPr/>
        <a:lstStyle/>
        <a:p>
          <a:endParaRPr lang="en-US"/>
        </a:p>
      </dgm:t>
    </dgm:pt>
    <dgm:pt modelId="{599D1174-6449-472A-B5FC-A1E21F378E38}">
      <dgm:prSet phldrT="[Text]" custT="1"/>
      <dgm:spPr/>
      <dgm:t>
        <a:bodyPr/>
        <a:lstStyle/>
        <a:p>
          <a:r>
            <a:rPr lang="en-US" sz="1200" smtClean="0"/>
            <a:t>Removed standalone dropdown option “GOOD” for braking action NOTAMs</a:t>
          </a:r>
          <a:endParaRPr lang="en-US" sz="1200"/>
        </a:p>
      </dgm:t>
    </dgm:pt>
    <dgm:pt modelId="{0E6B3898-D8B1-4E89-B9C8-C62473A61796}" type="parTrans" cxnId="{BB81FDC9-23AA-40D6-8086-180297632927}">
      <dgm:prSet/>
      <dgm:spPr/>
      <dgm:t>
        <a:bodyPr/>
        <a:lstStyle/>
        <a:p>
          <a:endParaRPr lang="en-US"/>
        </a:p>
      </dgm:t>
    </dgm:pt>
    <dgm:pt modelId="{5876B268-0271-4779-B170-32331054373E}" type="sibTrans" cxnId="{BB81FDC9-23AA-40D6-8086-180297632927}">
      <dgm:prSet/>
      <dgm:spPr/>
      <dgm:t>
        <a:bodyPr/>
        <a:lstStyle/>
        <a:p>
          <a:endParaRPr lang="en-US"/>
        </a:p>
      </dgm:t>
    </dgm:pt>
    <dgm:pt modelId="{33E75915-BCAB-48D5-BB49-3E3D1CA04A61}">
      <dgm:prSet phldrT="[Text]" custT="1"/>
      <dgm:spPr/>
      <dgm:t>
        <a:bodyPr/>
        <a:lstStyle/>
        <a:p>
          <a:r>
            <a:rPr lang="en-US" sz="1200" smtClean="0"/>
            <a:t>Same NOTAM requirements for ASOS and AWOS outages</a:t>
          </a:r>
          <a:endParaRPr lang="en-US" sz="1200"/>
        </a:p>
      </dgm:t>
    </dgm:pt>
    <dgm:pt modelId="{68808F78-906D-49F1-B4B4-D061F3AB683A}" type="parTrans" cxnId="{5F2B7F0E-4369-4EC9-B9EF-95D4DD923945}">
      <dgm:prSet/>
      <dgm:spPr/>
      <dgm:t>
        <a:bodyPr/>
        <a:lstStyle/>
        <a:p>
          <a:endParaRPr lang="en-US"/>
        </a:p>
      </dgm:t>
    </dgm:pt>
    <dgm:pt modelId="{AA3D3127-BBFB-4048-9A54-C7D61FCB4E41}" type="sibTrans" cxnId="{5F2B7F0E-4369-4EC9-B9EF-95D4DD923945}">
      <dgm:prSet/>
      <dgm:spPr/>
      <dgm:t>
        <a:bodyPr/>
        <a:lstStyle/>
        <a:p>
          <a:endParaRPr lang="en-US"/>
        </a:p>
      </dgm:t>
    </dgm:pt>
    <dgm:pt modelId="{2C68BB7F-A700-42CE-BE70-0381B7D1D137}">
      <dgm:prSet phldrT="[Text]" custT="1"/>
      <dgm:spPr/>
      <dgm:t>
        <a:bodyPr/>
        <a:lstStyle/>
        <a:p>
          <a:r>
            <a:rPr lang="en-US" sz="1400" smtClean="0"/>
            <a:t>NOTAM acronym change </a:t>
          </a:r>
          <a:endParaRPr lang="en-US" sz="1400"/>
        </a:p>
      </dgm:t>
    </dgm:pt>
    <dgm:pt modelId="{0D7F2D9D-A3B9-4870-8D05-B9CC493CDFA7}" type="parTrans" cxnId="{BD232C27-8B8C-425F-BE34-BAFAE95DDE8D}">
      <dgm:prSet/>
      <dgm:spPr/>
      <dgm:t>
        <a:bodyPr/>
        <a:lstStyle/>
        <a:p>
          <a:endParaRPr lang="en-US"/>
        </a:p>
      </dgm:t>
    </dgm:pt>
    <dgm:pt modelId="{EA402933-AFA4-4855-AAE9-8C553A681717}" type="sibTrans" cxnId="{BD232C27-8B8C-425F-BE34-BAFAE95DDE8D}">
      <dgm:prSet/>
      <dgm:spPr/>
      <dgm:t>
        <a:bodyPr/>
        <a:lstStyle/>
        <a:p>
          <a:endParaRPr lang="en-US"/>
        </a:p>
      </dgm:t>
    </dgm:pt>
    <dgm:pt modelId="{A794F3FE-CD17-4E39-83E8-EB3B1FDE1C4D}">
      <dgm:prSet phldrT="[Text]" custT="1"/>
      <dgm:spPr/>
      <dgm:t>
        <a:bodyPr/>
        <a:lstStyle/>
        <a:p>
          <a:r>
            <a:rPr lang="en-US" sz="1400" smtClean="0"/>
            <a:t>Permanent (PERM) NOTAM updates</a:t>
          </a:r>
          <a:endParaRPr lang="en-US" sz="1400"/>
        </a:p>
      </dgm:t>
    </dgm:pt>
    <dgm:pt modelId="{8C5B1866-B332-480A-9C89-C49B35225C7A}" type="parTrans" cxnId="{83BACCE9-7CB7-42F4-B1F9-FACCEF302BE8}">
      <dgm:prSet/>
      <dgm:spPr/>
      <dgm:t>
        <a:bodyPr/>
        <a:lstStyle/>
        <a:p>
          <a:endParaRPr lang="en-US"/>
        </a:p>
      </dgm:t>
    </dgm:pt>
    <dgm:pt modelId="{A4EDFAE3-6783-42B7-9D71-A319891FE7C9}" type="sibTrans" cxnId="{83BACCE9-7CB7-42F4-B1F9-FACCEF302BE8}">
      <dgm:prSet/>
      <dgm:spPr/>
      <dgm:t>
        <a:bodyPr/>
        <a:lstStyle/>
        <a:p>
          <a:endParaRPr lang="en-US"/>
        </a:p>
      </dgm:t>
    </dgm:pt>
    <dgm:pt modelId="{C0260CF1-2E40-4353-B231-8F4A4C286B4F}">
      <dgm:prSet/>
      <dgm:spPr/>
      <dgm:t>
        <a:bodyPr/>
        <a:lstStyle/>
        <a:p>
          <a:r>
            <a:rPr lang="en-US" smtClean="0"/>
            <a:t>AC 150/5200-28, </a:t>
          </a:r>
          <a:r>
            <a:rPr lang="en-US" i="1" smtClean="0"/>
            <a:t>NOTAMs for Airport Operators </a:t>
          </a:r>
          <a:r>
            <a:rPr lang="en-US" smtClean="0"/>
            <a:t>to be updated with similar requirements </a:t>
          </a:r>
          <a:endParaRPr lang="en-US"/>
        </a:p>
      </dgm:t>
    </dgm:pt>
    <dgm:pt modelId="{C44B994D-58FF-4ED9-A143-F3373AAA21E1}" type="parTrans" cxnId="{776DFF4B-D36F-4CE8-AEE1-7672CBB76C44}">
      <dgm:prSet/>
      <dgm:spPr/>
      <dgm:t>
        <a:bodyPr/>
        <a:lstStyle/>
        <a:p>
          <a:endParaRPr lang="en-US"/>
        </a:p>
      </dgm:t>
    </dgm:pt>
    <dgm:pt modelId="{6AB9B187-CA20-4212-A04D-59BAB92627E6}" type="sibTrans" cxnId="{776DFF4B-D36F-4CE8-AEE1-7672CBB76C44}">
      <dgm:prSet/>
      <dgm:spPr/>
      <dgm:t>
        <a:bodyPr/>
        <a:lstStyle/>
        <a:p>
          <a:endParaRPr lang="en-US"/>
        </a:p>
      </dgm:t>
    </dgm:pt>
    <dgm:pt modelId="{FEA817D6-D713-49FB-AC94-AA0361F9B193}" type="pres">
      <dgm:prSet presAssocID="{5E194A62-01EA-47B1-864B-797EE86386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F6601-C1AF-43F7-8063-2E7D812FA3CA}" type="pres">
      <dgm:prSet presAssocID="{8FEA9CD2-1D5D-4BB6-960B-E48848A27118}" presName="centerShape" presStyleLbl="node0" presStyleIdx="0" presStyleCnt="1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BB9D3488-6E9A-4CFD-BEBA-62DB702DEDCD}" type="pres">
      <dgm:prSet presAssocID="{C0260CF1-2E40-4353-B231-8F4A4C286B4F}" presName="node" presStyleLbl="node1" presStyleIdx="0" presStyleCnt="6" custScaleX="11504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CA23C78-EB71-4D65-9FFE-0034AE8C370C}" type="pres">
      <dgm:prSet presAssocID="{C0260CF1-2E40-4353-B231-8F4A4C286B4F}" presName="dummy" presStyleCnt="0"/>
      <dgm:spPr/>
    </dgm:pt>
    <dgm:pt modelId="{0795891A-7EA0-4DEE-B58A-C6F2618A2811}" type="pres">
      <dgm:prSet presAssocID="{6AB9B187-CA20-4212-A04D-59BAB92627E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0979713-7A90-4753-8DF6-EABD097967BB}" type="pres">
      <dgm:prSet presAssocID="{2843935E-5890-48C9-AF9D-42C86DDDC81A}" presName="node" presStyleLbl="node1" presStyleIdx="1" presStyleCnt="6" custScaleX="11813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D9FF49F7-6100-4895-BAA9-5718E7C1D782}" type="pres">
      <dgm:prSet presAssocID="{2843935E-5890-48C9-AF9D-42C86DDDC81A}" presName="dummy" presStyleCnt="0"/>
      <dgm:spPr/>
    </dgm:pt>
    <dgm:pt modelId="{201CFEFD-5A92-4BA7-B43C-C3649334B3B0}" type="pres">
      <dgm:prSet presAssocID="{42E6DEEB-D29F-4938-8417-9F99E926C6C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129420D-261C-4313-A39F-88768D9A60A9}" type="pres">
      <dgm:prSet presAssocID="{599D1174-6449-472A-B5FC-A1E21F378E38}" presName="node" presStyleLbl="node1" presStyleIdx="2" presStyleCnt="6" custScaleX="12022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844BFB72-A386-4A71-AA3F-1620BB041E9F}" type="pres">
      <dgm:prSet presAssocID="{599D1174-6449-472A-B5FC-A1E21F378E38}" presName="dummy" presStyleCnt="0"/>
      <dgm:spPr/>
    </dgm:pt>
    <dgm:pt modelId="{C1BD4065-4468-4124-B371-28111083DB88}" type="pres">
      <dgm:prSet presAssocID="{5876B268-0271-4779-B170-32331054373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921D09C-AC1E-449F-8BF9-AF60969B0B15}" type="pres">
      <dgm:prSet presAssocID="{33E75915-BCAB-48D5-BB49-3E3D1CA04A61}" presName="node" presStyleLbl="node1" presStyleIdx="3" presStyleCnt="6" custScaleX="11206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4D6BD4EC-DF10-46B9-8BBC-16C59E9B5F37}" type="pres">
      <dgm:prSet presAssocID="{33E75915-BCAB-48D5-BB49-3E3D1CA04A61}" presName="dummy" presStyleCnt="0"/>
      <dgm:spPr/>
    </dgm:pt>
    <dgm:pt modelId="{241A04B6-F574-4132-A767-58B770EBF235}" type="pres">
      <dgm:prSet presAssocID="{AA3D3127-BBFB-4048-9A54-C7D61FCB4E4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21F4295-C650-4695-8031-2B69A8C033B2}" type="pres">
      <dgm:prSet presAssocID="{2C68BB7F-A700-42CE-BE70-0381B7D1D137}" presName="node" presStyleLbl="node1" presStyleIdx="4" presStyleCnt="6" custScaleX="11936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CD4EDC8F-4236-499F-8694-CFB81E023EB7}" type="pres">
      <dgm:prSet presAssocID="{2C68BB7F-A700-42CE-BE70-0381B7D1D137}" presName="dummy" presStyleCnt="0"/>
      <dgm:spPr/>
    </dgm:pt>
    <dgm:pt modelId="{0A31756E-51F2-4F3B-B490-42D12C2CA062}" type="pres">
      <dgm:prSet presAssocID="{EA402933-AFA4-4855-AAE9-8C553A68171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03DE243-A01F-45DF-A69C-9B1A0CCAEDC5}" type="pres">
      <dgm:prSet presAssocID="{A794F3FE-CD17-4E39-83E8-EB3B1FDE1C4D}" presName="node" presStyleLbl="node1" presStyleIdx="5" presStyleCnt="6" custScaleX="11312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58204E37-02A6-4539-9567-B7F101812B99}" type="pres">
      <dgm:prSet presAssocID="{A794F3FE-CD17-4E39-83E8-EB3B1FDE1C4D}" presName="dummy" presStyleCnt="0"/>
      <dgm:spPr/>
    </dgm:pt>
    <dgm:pt modelId="{1D9DD345-04C1-42FE-8739-221EBB36D4FB}" type="pres">
      <dgm:prSet presAssocID="{A4EDFAE3-6783-42B7-9D71-A319891FE7C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B40CA37-8B07-4512-B889-D30864733352}" srcId="{5E194A62-01EA-47B1-864B-797EE86386C4}" destId="{8FEA9CD2-1D5D-4BB6-960B-E48848A27118}" srcOrd="0" destOrd="0" parTransId="{E8BBEDE1-2B5F-4F9B-8BFF-595CC6722629}" sibTransId="{453D95C1-A265-465B-BDD8-12BE4EEDB129}"/>
    <dgm:cxn modelId="{C62E1F5B-17D4-4FC3-93AF-2B93F789921E}" type="presOf" srcId="{2C68BB7F-A700-42CE-BE70-0381B7D1D137}" destId="{621F4295-C650-4695-8031-2B69A8C033B2}" srcOrd="0" destOrd="0" presId="urn:microsoft.com/office/officeart/2005/8/layout/radial6"/>
    <dgm:cxn modelId="{BB81FDC9-23AA-40D6-8086-180297632927}" srcId="{8FEA9CD2-1D5D-4BB6-960B-E48848A27118}" destId="{599D1174-6449-472A-B5FC-A1E21F378E38}" srcOrd="2" destOrd="0" parTransId="{0E6B3898-D8B1-4E89-B9C8-C62473A61796}" sibTransId="{5876B268-0271-4779-B170-32331054373E}"/>
    <dgm:cxn modelId="{F8DB119F-7BB6-43E8-88A1-6B02E82988F1}" type="presOf" srcId="{5876B268-0271-4779-B170-32331054373E}" destId="{C1BD4065-4468-4124-B371-28111083DB88}" srcOrd="0" destOrd="0" presId="urn:microsoft.com/office/officeart/2005/8/layout/radial6"/>
    <dgm:cxn modelId="{35CFC8AE-AF6F-49A5-BF8A-F8CDAD4A3A87}" type="presOf" srcId="{5E194A62-01EA-47B1-864B-797EE86386C4}" destId="{FEA817D6-D713-49FB-AC94-AA0361F9B193}" srcOrd="0" destOrd="0" presId="urn:microsoft.com/office/officeart/2005/8/layout/radial6"/>
    <dgm:cxn modelId="{28238BA7-0460-49EF-A9AA-D0095E2836D5}" type="presOf" srcId="{C0260CF1-2E40-4353-B231-8F4A4C286B4F}" destId="{BB9D3488-6E9A-4CFD-BEBA-62DB702DEDCD}" srcOrd="0" destOrd="0" presId="urn:microsoft.com/office/officeart/2005/8/layout/radial6"/>
    <dgm:cxn modelId="{FBE1E8A5-AB7A-41F2-9538-0045224B5E0A}" type="presOf" srcId="{A4EDFAE3-6783-42B7-9D71-A319891FE7C9}" destId="{1D9DD345-04C1-42FE-8739-221EBB36D4FB}" srcOrd="0" destOrd="0" presId="urn:microsoft.com/office/officeart/2005/8/layout/radial6"/>
    <dgm:cxn modelId="{0F21DADF-29DC-4BC2-84A1-F9726AF64968}" type="presOf" srcId="{8FEA9CD2-1D5D-4BB6-960B-E48848A27118}" destId="{532F6601-C1AF-43F7-8063-2E7D812FA3CA}" srcOrd="0" destOrd="0" presId="urn:microsoft.com/office/officeart/2005/8/layout/radial6"/>
    <dgm:cxn modelId="{3E2E686C-FBA4-4559-A34F-1B586620EFB6}" type="presOf" srcId="{599D1174-6449-472A-B5FC-A1E21F378E38}" destId="{D129420D-261C-4313-A39F-88768D9A60A9}" srcOrd="0" destOrd="0" presId="urn:microsoft.com/office/officeart/2005/8/layout/radial6"/>
    <dgm:cxn modelId="{31792BE6-988B-470B-A4EA-5C8C730350F3}" type="presOf" srcId="{2843935E-5890-48C9-AF9D-42C86DDDC81A}" destId="{00979713-7A90-4753-8DF6-EABD097967BB}" srcOrd="0" destOrd="0" presId="urn:microsoft.com/office/officeart/2005/8/layout/radial6"/>
    <dgm:cxn modelId="{F7B77CE4-A0BD-499C-99D5-72E6488F9280}" type="presOf" srcId="{A794F3FE-CD17-4E39-83E8-EB3B1FDE1C4D}" destId="{F03DE243-A01F-45DF-A69C-9B1A0CCAEDC5}" srcOrd="0" destOrd="0" presId="urn:microsoft.com/office/officeart/2005/8/layout/radial6"/>
    <dgm:cxn modelId="{59F8FF2A-ED1A-4C3F-BF9D-38542A3CC7B6}" type="presOf" srcId="{42E6DEEB-D29F-4938-8417-9F99E926C6C7}" destId="{201CFEFD-5A92-4BA7-B43C-C3649334B3B0}" srcOrd="0" destOrd="0" presId="urn:microsoft.com/office/officeart/2005/8/layout/radial6"/>
    <dgm:cxn modelId="{831B77DB-97C7-49CB-8C95-F1DF7D67FCFA}" type="presOf" srcId="{33E75915-BCAB-48D5-BB49-3E3D1CA04A61}" destId="{5921D09C-AC1E-449F-8BF9-AF60969B0B15}" srcOrd="0" destOrd="0" presId="urn:microsoft.com/office/officeart/2005/8/layout/radial6"/>
    <dgm:cxn modelId="{5F2B7F0E-4369-4EC9-B9EF-95D4DD923945}" srcId="{8FEA9CD2-1D5D-4BB6-960B-E48848A27118}" destId="{33E75915-BCAB-48D5-BB49-3E3D1CA04A61}" srcOrd="3" destOrd="0" parTransId="{68808F78-906D-49F1-B4B4-D061F3AB683A}" sibTransId="{AA3D3127-BBFB-4048-9A54-C7D61FCB4E41}"/>
    <dgm:cxn modelId="{BE8BB0E9-EFBC-4C9A-A767-50D57E166AE8}" srcId="{8FEA9CD2-1D5D-4BB6-960B-E48848A27118}" destId="{2843935E-5890-48C9-AF9D-42C86DDDC81A}" srcOrd="1" destOrd="0" parTransId="{153DCBE7-43C5-4F63-851B-1CBD04EA77AC}" sibTransId="{42E6DEEB-D29F-4938-8417-9F99E926C6C7}"/>
    <dgm:cxn modelId="{83BACCE9-7CB7-42F4-B1F9-FACCEF302BE8}" srcId="{8FEA9CD2-1D5D-4BB6-960B-E48848A27118}" destId="{A794F3FE-CD17-4E39-83E8-EB3B1FDE1C4D}" srcOrd="5" destOrd="0" parTransId="{8C5B1866-B332-480A-9C89-C49B35225C7A}" sibTransId="{A4EDFAE3-6783-42B7-9D71-A319891FE7C9}"/>
    <dgm:cxn modelId="{776DFF4B-D36F-4CE8-AEE1-7672CBB76C44}" srcId="{8FEA9CD2-1D5D-4BB6-960B-E48848A27118}" destId="{C0260CF1-2E40-4353-B231-8F4A4C286B4F}" srcOrd="0" destOrd="0" parTransId="{C44B994D-58FF-4ED9-A143-F3373AAA21E1}" sibTransId="{6AB9B187-CA20-4212-A04D-59BAB92627E6}"/>
    <dgm:cxn modelId="{D2DE7E89-391B-42BD-A803-D840A85357DF}" type="presOf" srcId="{AA3D3127-BBFB-4048-9A54-C7D61FCB4E41}" destId="{241A04B6-F574-4132-A767-58B770EBF235}" srcOrd="0" destOrd="0" presId="urn:microsoft.com/office/officeart/2005/8/layout/radial6"/>
    <dgm:cxn modelId="{AD9E3755-234D-4E27-9379-AD007B8783B7}" type="presOf" srcId="{EA402933-AFA4-4855-AAE9-8C553A681717}" destId="{0A31756E-51F2-4F3B-B490-42D12C2CA062}" srcOrd="0" destOrd="0" presId="urn:microsoft.com/office/officeart/2005/8/layout/radial6"/>
    <dgm:cxn modelId="{BD232C27-8B8C-425F-BE34-BAFAE95DDE8D}" srcId="{8FEA9CD2-1D5D-4BB6-960B-E48848A27118}" destId="{2C68BB7F-A700-42CE-BE70-0381B7D1D137}" srcOrd="4" destOrd="0" parTransId="{0D7F2D9D-A3B9-4870-8D05-B9CC493CDFA7}" sibTransId="{EA402933-AFA4-4855-AAE9-8C553A681717}"/>
    <dgm:cxn modelId="{F446A3BF-D510-48A9-A1B3-DDABF651AEF3}" type="presOf" srcId="{6AB9B187-CA20-4212-A04D-59BAB92627E6}" destId="{0795891A-7EA0-4DEE-B58A-C6F2618A2811}" srcOrd="0" destOrd="0" presId="urn:microsoft.com/office/officeart/2005/8/layout/radial6"/>
    <dgm:cxn modelId="{57B9BF0D-59BE-4AA4-BFDC-C9BB295CB667}" type="presParOf" srcId="{FEA817D6-D713-49FB-AC94-AA0361F9B193}" destId="{532F6601-C1AF-43F7-8063-2E7D812FA3CA}" srcOrd="0" destOrd="0" presId="urn:microsoft.com/office/officeart/2005/8/layout/radial6"/>
    <dgm:cxn modelId="{E78F05DF-11EE-41FD-A9A1-C711FCEA99C0}" type="presParOf" srcId="{FEA817D6-D713-49FB-AC94-AA0361F9B193}" destId="{BB9D3488-6E9A-4CFD-BEBA-62DB702DEDCD}" srcOrd="1" destOrd="0" presId="urn:microsoft.com/office/officeart/2005/8/layout/radial6"/>
    <dgm:cxn modelId="{6D631952-061A-4432-AB8F-E7D13998747C}" type="presParOf" srcId="{FEA817D6-D713-49FB-AC94-AA0361F9B193}" destId="{ACA23C78-EB71-4D65-9FFE-0034AE8C370C}" srcOrd="2" destOrd="0" presId="urn:microsoft.com/office/officeart/2005/8/layout/radial6"/>
    <dgm:cxn modelId="{B48F8AC0-EF83-48D4-ABC0-6C82D82733F6}" type="presParOf" srcId="{FEA817D6-D713-49FB-AC94-AA0361F9B193}" destId="{0795891A-7EA0-4DEE-B58A-C6F2618A2811}" srcOrd="3" destOrd="0" presId="urn:microsoft.com/office/officeart/2005/8/layout/radial6"/>
    <dgm:cxn modelId="{0F17EE9C-D0DA-4B42-9260-69FB122EB967}" type="presParOf" srcId="{FEA817D6-D713-49FB-AC94-AA0361F9B193}" destId="{00979713-7A90-4753-8DF6-EABD097967BB}" srcOrd="4" destOrd="0" presId="urn:microsoft.com/office/officeart/2005/8/layout/radial6"/>
    <dgm:cxn modelId="{D7687C9F-5DBF-40D2-B0A4-3AA681D5729A}" type="presParOf" srcId="{FEA817D6-D713-49FB-AC94-AA0361F9B193}" destId="{D9FF49F7-6100-4895-BAA9-5718E7C1D782}" srcOrd="5" destOrd="0" presId="urn:microsoft.com/office/officeart/2005/8/layout/radial6"/>
    <dgm:cxn modelId="{FEFA5626-375A-4C4D-99F9-7FC9CD11F9AE}" type="presParOf" srcId="{FEA817D6-D713-49FB-AC94-AA0361F9B193}" destId="{201CFEFD-5A92-4BA7-B43C-C3649334B3B0}" srcOrd="6" destOrd="0" presId="urn:microsoft.com/office/officeart/2005/8/layout/radial6"/>
    <dgm:cxn modelId="{5C580C81-79C4-4BED-A38D-54679DCC810F}" type="presParOf" srcId="{FEA817D6-D713-49FB-AC94-AA0361F9B193}" destId="{D129420D-261C-4313-A39F-88768D9A60A9}" srcOrd="7" destOrd="0" presId="urn:microsoft.com/office/officeart/2005/8/layout/radial6"/>
    <dgm:cxn modelId="{B433E9D0-4618-4363-B153-073443082BCA}" type="presParOf" srcId="{FEA817D6-D713-49FB-AC94-AA0361F9B193}" destId="{844BFB72-A386-4A71-AA3F-1620BB041E9F}" srcOrd="8" destOrd="0" presId="urn:microsoft.com/office/officeart/2005/8/layout/radial6"/>
    <dgm:cxn modelId="{F1847543-2763-4CF1-BB3A-8F6D77C2C536}" type="presParOf" srcId="{FEA817D6-D713-49FB-AC94-AA0361F9B193}" destId="{C1BD4065-4468-4124-B371-28111083DB88}" srcOrd="9" destOrd="0" presId="urn:microsoft.com/office/officeart/2005/8/layout/radial6"/>
    <dgm:cxn modelId="{D5CCCF37-868A-45F3-B7D6-4723D8C6BC83}" type="presParOf" srcId="{FEA817D6-D713-49FB-AC94-AA0361F9B193}" destId="{5921D09C-AC1E-449F-8BF9-AF60969B0B15}" srcOrd="10" destOrd="0" presId="urn:microsoft.com/office/officeart/2005/8/layout/radial6"/>
    <dgm:cxn modelId="{2C329143-3080-4941-A650-901B0CF91F7D}" type="presParOf" srcId="{FEA817D6-D713-49FB-AC94-AA0361F9B193}" destId="{4D6BD4EC-DF10-46B9-8BBC-16C59E9B5F37}" srcOrd="11" destOrd="0" presId="urn:microsoft.com/office/officeart/2005/8/layout/radial6"/>
    <dgm:cxn modelId="{6A38B70F-8116-442C-A618-3CF5C31E4B9D}" type="presParOf" srcId="{FEA817D6-D713-49FB-AC94-AA0361F9B193}" destId="{241A04B6-F574-4132-A767-58B770EBF235}" srcOrd="12" destOrd="0" presId="urn:microsoft.com/office/officeart/2005/8/layout/radial6"/>
    <dgm:cxn modelId="{3A64E88C-B82E-4033-9666-B0FCBCA81127}" type="presParOf" srcId="{FEA817D6-D713-49FB-AC94-AA0361F9B193}" destId="{621F4295-C650-4695-8031-2B69A8C033B2}" srcOrd="13" destOrd="0" presId="urn:microsoft.com/office/officeart/2005/8/layout/radial6"/>
    <dgm:cxn modelId="{C3626D84-AF0B-4A62-A621-66FE97414C9B}" type="presParOf" srcId="{FEA817D6-D713-49FB-AC94-AA0361F9B193}" destId="{CD4EDC8F-4236-499F-8694-CFB81E023EB7}" srcOrd="14" destOrd="0" presId="urn:microsoft.com/office/officeart/2005/8/layout/radial6"/>
    <dgm:cxn modelId="{A2A26255-267A-4865-BE68-5E38031D55D8}" type="presParOf" srcId="{FEA817D6-D713-49FB-AC94-AA0361F9B193}" destId="{0A31756E-51F2-4F3B-B490-42D12C2CA062}" srcOrd="15" destOrd="0" presId="urn:microsoft.com/office/officeart/2005/8/layout/radial6"/>
    <dgm:cxn modelId="{30A70383-E64F-4536-89FD-1632C4E953A2}" type="presParOf" srcId="{FEA817D6-D713-49FB-AC94-AA0361F9B193}" destId="{F03DE243-A01F-45DF-A69C-9B1A0CCAEDC5}" srcOrd="16" destOrd="0" presId="urn:microsoft.com/office/officeart/2005/8/layout/radial6"/>
    <dgm:cxn modelId="{CCAB9884-59E9-4943-AB93-FC4A824F86C7}" type="presParOf" srcId="{FEA817D6-D713-49FB-AC94-AA0361F9B193}" destId="{58204E37-02A6-4539-9567-B7F101812B99}" srcOrd="17" destOrd="0" presId="urn:microsoft.com/office/officeart/2005/8/layout/radial6"/>
    <dgm:cxn modelId="{606B034A-AA29-40E6-97CB-4A03374BE813}" type="presParOf" srcId="{FEA817D6-D713-49FB-AC94-AA0361F9B193}" destId="{1D9DD345-04C1-42FE-8739-221EBB36D4F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23479-9E74-46F4-8495-DE730DCC931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9825-115C-48EB-B0E2-DE69E33AAAAB}">
      <dgm:prSet phldrT="[Text]" custT="1"/>
      <dgm:spPr/>
      <dgm:t>
        <a:bodyPr/>
        <a:lstStyle/>
        <a:p>
          <a:r>
            <a:rPr lang="en-US" sz="1600" smtClean="0"/>
            <a:t>Prior to issuance of a PERM NOTAM, the accountable organization must demonstrate that the publication process has been initiated.</a:t>
          </a:r>
          <a:endParaRPr lang="en-US" sz="1600"/>
        </a:p>
      </dgm:t>
    </dgm:pt>
    <dgm:pt modelId="{53BCD30C-C15D-4B3F-93A2-387582DA326B}" type="parTrans" cxnId="{5EEFAB67-F042-4BE4-AD73-0A511090BE13}">
      <dgm:prSet/>
      <dgm:spPr/>
      <dgm:t>
        <a:bodyPr/>
        <a:lstStyle/>
        <a:p>
          <a:endParaRPr lang="en-US"/>
        </a:p>
      </dgm:t>
    </dgm:pt>
    <dgm:pt modelId="{9DAF7D1C-B111-4F1D-B49A-B8A1B8C3E959}" type="sibTrans" cxnId="{5EEFAB67-F042-4BE4-AD73-0A511090BE13}">
      <dgm:prSet/>
      <dgm:spPr>
        <a:blipFill dpi="0" rotWithShape="1">
          <a:blip xmlns:r="http://schemas.openxmlformats.org/officeDocument/2006/relationships" r:embed="rId1"/>
          <a:srcRect/>
          <a:stretch>
            <a:fillRect l="1275" t="29999" r="1275" b="43334"/>
          </a:stretch>
        </a:blipFill>
      </dgm:spPr>
      <dgm:t>
        <a:bodyPr/>
        <a:lstStyle/>
        <a:p>
          <a:endParaRPr lang="en-US"/>
        </a:p>
      </dgm:t>
    </dgm:pt>
    <dgm:pt modelId="{1EF8A12D-723A-4FE4-AC9A-45EF5DDA2D40}">
      <dgm:prSet phldrT="[Text]" custT="1"/>
      <dgm:spPr/>
      <dgm:t>
        <a:bodyPr/>
        <a:lstStyle/>
        <a:p>
          <a:pPr algn="ctr"/>
          <a:r>
            <a:rPr lang="en-US" sz="2800" smtClean="0"/>
            <a:t>Wildlife and Obstacle NOTAMs</a:t>
          </a:r>
        </a:p>
      </dgm:t>
    </dgm:pt>
    <dgm:pt modelId="{F70F3716-DB3C-43FD-B4CE-94551C7ADE04}" type="parTrans" cxnId="{70098C47-8734-4D21-B422-D3467CA1AC74}">
      <dgm:prSet/>
      <dgm:spPr/>
      <dgm:t>
        <a:bodyPr/>
        <a:lstStyle/>
        <a:p>
          <a:endParaRPr lang="en-US"/>
        </a:p>
      </dgm:t>
    </dgm:pt>
    <dgm:pt modelId="{6B17CA94-0776-4886-93CE-F569BF06B9BB}" type="sibTrans" cxnId="{70098C47-8734-4D21-B422-D3467CA1AC74}">
      <dgm:prSet/>
      <dgm:spPr>
        <a:blipFill dpi="0" rotWithShape="1">
          <a:blip xmlns:r="http://schemas.openxmlformats.org/officeDocument/2006/relationships" r:embed="rId2"/>
          <a:srcRect/>
          <a:tile tx="698500" ty="0" sx="43000" sy="66000" flip="none" algn="tl"/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860D457F-CE6F-48B6-A134-9E171289693E}" type="pres">
      <dgm:prSet presAssocID="{18423479-9E74-46F4-8495-DE730DCC931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C7C4B25-D5C9-4109-8BEB-932507CC7F6E}" type="pres">
      <dgm:prSet presAssocID="{C37F9825-115C-48EB-B0E2-DE69E33AAAAB}" presName="text1" presStyleCnt="0"/>
      <dgm:spPr/>
    </dgm:pt>
    <dgm:pt modelId="{88348483-3D24-449F-96E9-BDC40B4394BF}" type="pres">
      <dgm:prSet presAssocID="{C37F9825-115C-48EB-B0E2-DE69E33AAAAB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0B00-E94A-414C-A667-2E26C1881264}" type="pres">
      <dgm:prSet presAssocID="{C37F9825-115C-48EB-B0E2-DE69E33AAAAB}" presName="textaccent1" presStyleCnt="0"/>
      <dgm:spPr/>
    </dgm:pt>
    <dgm:pt modelId="{9C79FF59-BF2C-4480-89AD-7D9B43971A98}" type="pres">
      <dgm:prSet presAssocID="{C37F9825-115C-48EB-B0E2-DE69E33AAAAB}" presName="accentRepeatNode" presStyleLbl="solidAlignAcc1" presStyleIdx="0" presStyleCnt="4"/>
      <dgm:spPr/>
    </dgm:pt>
    <dgm:pt modelId="{479B4334-A59C-4BB8-8C71-5A41D237698C}" type="pres">
      <dgm:prSet presAssocID="{9DAF7D1C-B111-4F1D-B49A-B8A1B8C3E959}" presName="image1" presStyleCnt="0"/>
      <dgm:spPr/>
    </dgm:pt>
    <dgm:pt modelId="{5A4DAC92-6ED3-4291-80A9-79CF1DBA9B1A}" type="pres">
      <dgm:prSet presAssocID="{9DAF7D1C-B111-4F1D-B49A-B8A1B8C3E959}" presName="imageRepeatNode" presStyleLbl="alignAcc1" presStyleIdx="0" presStyleCnt="2" custScaleY="99708"/>
      <dgm:spPr/>
      <dgm:t>
        <a:bodyPr/>
        <a:lstStyle/>
        <a:p>
          <a:endParaRPr lang="en-US"/>
        </a:p>
      </dgm:t>
    </dgm:pt>
    <dgm:pt modelId="{EAAB219A-E715-4BA9-A7C3-CD0582794BE0}" type="pres">
      <dgm:prSet presAssocID="{9DAF7D1C-B111-4F1D-B49A-B8A1B8C3E959}" presName="imageaccent1" presStyleCnt="0"/>
      <dgm:spPr/>
    </dgm:pt>
    <dgm:pt modelId="{D06D283B-C1D9-43F1-8902-0D3B9E805949}" type="pres">
      <dgm:prSet presAssocID="{9DAF7D1C-B111-4F1D-B49A-B8A1B8C3E959}" presName="accentRepeatNode" presStyleLbl="solidAlignAcc1" presStyleIdx="1" presStyleCnt="4"/>
      <dgm:spPr/>
    </dgm:pt>
    <dgm:pt modelId="{1542ED0A-BFA4-4DA5-9E05-1872563DAAF2}" type="pres">
      <dgm:prSet presAssocID="{1EF8A12D-723A-4FE4-AC9A-45EF5DDA2D40}" presName="text2" presStyleCnt="0"/>
      <dgm:spPr/>
    </dgm:pt>
    <dgm:pt modelId="{A8DDACA9-74DF-4039-88FF-06EBE820D650}" type="pres">
      <dgm:prSet presAssocID="{1EF8A12D-723A-4FE4-AC9A-45EF5DDA2D40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628A0-C75C-49A2-BD7A-057DAA0C42A9}" type="pres">
      <dgm:prSet presAssocID="{1EF8A12D-723A-4FE4-AC9A-45EF5DDA2D40}" presName="textaccent2" presStyleCnt="0"/>
      <dgm:spPr/>
    </dgm:pt>
    <dgm:pt modelId="{E0126432-247F-4E24-9249-D1C11503D051}" type="pres">
      <dgm:prSet presAssocID="{1EF8A12D-723A-4FE4-AC9A-45EF5DDA2D40}" presName="accentRepeatNode" presStyleLbl="solidAlignAcc1" presStyleIdx="2" presStyleCnt="4"/>
      <dgm:spPr/>
    </dgm:pt>
    <dgm:pt modelId="{13D55CC4-D1DA-472F-BF0B-A5B6CA8BED62}" type="pres">
      <dgm:prSet presAssocID="{6B17CA94-0776-4886-93CE-F569BF06B9BB}" presName="image2" presStyleCnt="0"/>
      <dgm:spPr/>
    </dgm:pt>
    <dgm:pt modelId="{8A0E1062-A609-4DC3-B4C9-4937C74FD338}" type="pres">
      <dgm:prSet presAssocID="{6B17CA94-0776-4886-93CE-F569BF06B9BB}" presName="imageRepeatNode" presStyleLbl="alignAcc1" presStyleIdx="1" presStyleCnt="2"/>
      <dgm:spPr/>
      <dgm:t>
        <a:bodyPr/>
        <a:lstStyle/>
        <a:p>
          <a:endParaRPr lang="en-US"/>
        </a:p>
      </dgm:t>
    </dgm:pt>
    <dgm:pt modelId="{8B85BC0D-85D6-43B8-9A26-A3E28B87642A}" type="pres">
      <dgm:prSet presAssocID="{6B17CA94-0776-4886-93CE-F569BF06B9BB}" presName="imageaccent2" presStyleCnt="0"/>
      <dgm:spPr/>
    </dgm:pt>
    <dgm:pt modelId="{233A8A85-A23C-4E0D-896E-F9F41B0C6304}" type="pres">
      <dgm:prSet presAssocID="{6B17CA94-0776-4886-93CE-F569BF06B9BB}" presName="accentRepeatNode" presStyleLbl="solidAlignAcc1" presStyleIdx="3" presStyleCnt="4"/>
      <dgm:spPr/>
    </dgm:pt>
  </dgm:ptLst>
  <dgm:cxnLst>
    <dgm:cxn modelId="{CC697318-CA49-4671-A468-65555D251263}" type="presOf" srcId="{6B17CA94-0776-4886-93CE-F569BF06B9BB}" destId="{8A0E1062-A609-4DC3-B4C9-4937C74FD338}" srcOrd="0" destOrd="0" presId="urn:microsoft.com/office/officeart/2008/layout/HexagonCluster"/>
    <dgm:cxn modelId="{70098C47-8734-4D21-B422-D3467CA1AC74}" srcId="{18423479-9E74-46F4-8495-DE730DCC9314}" destId="{1EF8A12D-723A-4FE4-AC9A-45EF5DDA2D40}" srcOrd="1" destOrd="0" parTransId="{F70F3716-DB3C-43FD-B4CE-94551C7ADE04}" sibTransId="{6B17CA94-0776-4886-93CE-F569BF06B9BB}"/>
    <dgm:cxn modelId="{5EEFAB67-F042-4BE4-AD73-0A511090BE13}" srcId="{18423479-9E74-46F4-8495-DE730DCC9314}" destId="{C37F9825-115C-48EB-B0E2-DE69E33AAAAB}" srcOrd="0" destOrd="0" parTransId="{53BCD30C-C15D-4B3F-93A2-387582DA326B}" sibTransId="{9DAF7D1C-B111-4F1D-B49A-B8A1B8C3E959}"/>
    <dgm:cxn modelId="{3DC1D168-6865-4768-8934-53954FDA4276}" type="presOf" srcId="{18423479-9E74-46F4-8495-DE730DCC9314}" destId="{860D457F-CE6F-48B6-A134-9E171289693E}" srcOrd="0" destOrd="0" presId="urn:microsoft.com/office/officeart/2008/layout/HexagonCluster"/>
    <dgm:cxn modelId="{37132AA0-49A3-4873-A687-E63DE8E7A8F7}" type="presOf" srcId="{9DAF7D1C-B111-4F1D-B49A-B8A1B8C3E959}" destId="{5A4DAC92-6ED3-4291-80A9-79CF1DBA9B1A}" srcOrd="0" destOrd="0" presId="urn:microsoft.com/office/officeart/2008/layout/HexagonCluster"/>
    <dgm:cxn modelId="{FEE4F983-0FAD-4387-A1F3-FD0255557E39}" type="presOf" srcId="{C37F9825-115C-48EB-B0E2-DE69E33AAAAB}" destId="{88348483-3D24-449F-96E9-BDC40B4394BF}" srcOrd="0" destOrd="0" presId="urn:microsoft.com/office/officeart/2008/layout/HexagonCluster"/>
    <dgm:cxn modelId="{F681A2B1-DCAC-4D62-9820-0D4E10CAD755}" type="presOf" srcId="{1EF8A12D-723A-4FE4-AC9A-45EF5DDA2D40}" destId="{A8DDACA9-74DF-4039-88FF-06EBE820D650}" srcOrd="0" destOrd="0" presId="urn:microsoft.com/office/officeart/2008/layout/HexagonCluster"/>
    <dgm:cxn modelId="{749DA836-596D-41E0-9EEC-2C969D283CDF}" type="presParOf" srcId="{860D457F-CE6F-48B6-A134-9E171289693E}" destId="{5C7C4B25-D5C9-4109-8BEB-932507CC7F6E}" srcOrd="0" destOrd="0" presId="urn:microsoft.com/office/officeart/2008/layout/HexagonCluster"/>
    <dgm:cxn modelId="{F1944DF5-4E86-43F1-9BE2-4F8FEA49D14E}" type="presParOf" srcId="{5C7C4B25-D5C9-4109-8BEB-932507CC7F6E}" destId="{88348483-3D24-449F-96E9-BDC40B4394BF}" srcOrd="0" destOrd="0" presId="urn:microsoft.com/office/officeart/2008/layout/HexagonCluster"/>
    <dgm:cxn modelId="{845495E0-E5D8-4B32-B7AB-CC48D6980122}" type="presParOf" srcId="{860D457F-CE6F-48B6-A134-9E171289693E}" destId="{4C850B00-E94A-414C-A667-2E26C1881264}" srcOrd="1" destOrd="0" presId="urn:microsoft.com/office/officeart/2008/layout/HexagonCluster"/>
    <dgm:cxn modelId="{A299BD73-207D-4682-9964-00AEE7DDE91A}" type="presParOf" srcId="{4C850B00-E94A-414C-A667-2E26C1881264}" destId="{9C79FF59-BF2C-4480-89AD-7D9B43971A98}" srcOrd="0" destOrd="0" presId="urn:microsoft.com/office/officeart/2008/layout/HexagonCluster"/>
    <dgm:cxn modelId="{2F0ECF17-1288-46E2-8FE8-1E291F09598A}" type="presParOf" srcId="{860D457F-CE6F-48B6-A134-9E171289693E}" destId="{479B4334-A59C-4BB8-8C71-5A41D237698C}" srcOrd="2" destOrd="0" presId="urn:microsoft.com/office/officeart/2008/layout/HexagonCluster"/>
    <dgm:cxn modelId="{DA680431-E667-4E76-8894-6892B31FA8D3}" type="presParOf" srcId="{479B4334-A59C-4BB8-8C71-5A41D237698C}" destId="{5A4DAC92-6ED3-4291-80A9-79CF1DBA9B1A}" srcOrd="0" destOrd="0" presId="urn:microsoft.com/office/officeart/2008/layout/HexagonCluster"/>
    <dgm:cxn modelId="{AD90E1DB-D9B2-450F-99A3-B690BEC3B5DA}" type="presParOf" srcId="{860D457F-CE6F-48B6-A134-9E171289693E}" destId="{EAAB219A-E715-4BA9-A7C3-CD0582794BE0}" srcOrd="3" destOrd="0" presId="urn:microsoft.com/office/officeart/2008/layout/HexagonCluster"/>
    <dgm:cxn modelId="{BAF60AFF-3CBA-4700-800E-2101304F8A33}" type="presParOf" srcId="{EAAB219A-E715-4BA9-A7C3-CD0582794BE0}" destId="{D06D283B-C1D9-43F1-8902-0D3B9E805949}" srcOrd="0" destOrd="0" presId="urn:microsoft.com/office/officeart/2008/layout/HexagonCluster"/>
    <dgm:cxn modelId="{190B2C63-F30E-4185-BBF4-DAD1A8C289D7}" type="presParOf" srcId="{860D457F-CE6F-48B6-A134-9E171289693E}" destId="{1542ED0A-BFA4-4DA5-9E05-1872563DAAF2}" srcOrd="4" destOrd="0" presId="urn:microsoft.com/office/officeart/2008/layout/HexagonCluster"/>
    <dgm:cxn modelId="{F5A9A109-F7D2-424A-A705-08AEBE1D3BBE}" type="presParOf" srcId="{1542ED0A-BFA4-4DA5-9E05-1872563DAAF2}" destId="{A8DDACA9-74DF-4039-88FF-06EBE820D650}" srcOrd="0" destOrd="0" presId="urn:microsoft.com/office/officeart/2008/layout/HexagonCluster"/>
    <dgm:cxn modelId="{CFC89161-FA20-4C6F-8C8C-19F6A296D9ED}" type="presParOf" srcId="{860D457F-CE6F-48B6-A134-9E171289693E}" destId="{AAA628A0-C75C-49A2-BD7A-057DAA0C42A9}" srcOrd="5" destOrd="0" presId="urn:microsoft.com/office/officeart/2008/layout/HexagonCluster"/>
    <dgm:cxn modelId="{C539CB0A-DA14-42C3-AA13-560603C13787}" type="presParOf" srcId="{AAA628A0-C75C-49A2-BD7A-057DAA0C42A9}" destId="{E0126432-247F-4E24-9249-D1C11503D051}" srcOrd="0" destOrd="0" presId="urn:microsoft.com/office/officeart/2008/layout/HexagonCluster"/>
    <dgm:cxn modelId="{44BD26DE-7397-4087-9F8F-151DDC593472}" type="presParOf" srcId="{860D457F-CE6F-48B6-A134-9E171289693E}" destId="{13D55CC4-D1DA-472F-BF0B-A5B6CA8BED62}" srcOrd="6" destOrd="0" presId="urn:microsoft.com/office/officeart/2008/layout/HexagonCluster"/>
    <dgm:cxn modelId="{0DAB9264-A31C-46AD-B8DE-B42E81D99BF5}" type="presParOf" srcId="{13D55CC4-D1DA-472F-BF0B-A5B6CA8BED62}" destId="{8A0E1062-A609-4DC3-B4C9-4937C74FD338}" srcOrd="0" destOrd="0" presId="urn:microsoft.com/office/officeart/2008/layout/HexagonCluster"/>
    <dgm:cxn modelId="{3716482D-4439-4E3C-917E-3E717EFC7A0B}" type="presParOf" srcId="{860D457F-CE6F-48B6-A134-9E171289693E}" destId="{8B85BC0D-85D6-43B8-9A26-A3E28B87642A}" srcOrd="7" destOrd="0" presId="urn:microsoft.com/office/officeart/2008/layout/HexagonCluster"/>
    <dgm:cxn modelId="{DBD2BEF7-18CC-47CB-BBB4-583F65042C50}" type="presParOf" srcId="{8B85BC0D-85D6-43B8-9A26-A3E28B87642A}" destId="{233A8A85-A23C-4E0D-896E-F9F41B0C630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9FCC4F-2915-4A81-8BB4-08178ABBC9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DCFE6-2DDB-4710-B91B-91080D868D1E}">
      <dgm:prSet/>
      <dgm:spPr/>
      <dgm:t>
        <a:bodyPr/>
        <a:lstStyle/>
        <a:p>
          <a:r>
            <a:rPr lang="en-US" smtClean="0"/>
            <a:t>Supports the NOTAM reduction effort</a:t>
          </a:r>
          <a:endParaRPr lang="en-US"/>
        </a:p>
      </dgm:t>
    </dgm:pt>
    <dgm:pt modelId="{3F6CFED0-A5AE-4923-AD6A-99C3E36806D4}" type="parTrans" cxnId="{C0D2D124-8D63-4A79-A0CA-BE67C09F9CEF}">
      <dgm:prSet/>
      <dgm:spPr/>
      <dgm:t>
        <a:bodyPr/>
        <a:lstStyle/>
        <a:p>
          <a:endParaRPr lang="en-US"/>
        </a:p>
      </dgm:t>
    </dgm:pt>
    <dgm:pt modelId="{DF6F55FD-EDB1-4FAA-A3D0-8043DE93B5E6}" type="sibTrans" cxnId="{C0D2D124-8D63-4A79-A0CA-BE67C09F9CEF}">
      <dgm:prSet/>
      <dgm:spPr/>
      <dgm:t>
        <a:bodyPr/>
        <a:lstStyle/>
        <a:p>
          <a:endParaRPr lang="en-US"/>
        </a:p>
      </dgm:t>
    </dgm:pt>
    <dgm:pt modelId="{14E54472-BC2E-4ACA-8564-3795574AD1BF}">
      <dgm:prSet/>
      <dgm:spPr/>
      <dgm:t>
        <a:bodyPr/>
        <a:lstStyle/>
        <a:p>
          <a:r>
            <a:rPr lang="en-US" smtClean="0"/>
            <a:t>No field condition (FICON) NOTAMs will be allowed for closed runway</a:t>
          </a:r>
          <a:endParaRPr lang="en-US"/>
        </a:p>
      </dgm:t>
    </dgm:pt>
    <dgm:pt modelId="{3929D6DA-B530-46A4-A839-423F6587CBCB}" type="parTrans" cxnId="{40810B2A-86E3-4B1E-957A-A0D1586FBBCB}">
      <dgm:prSet/>
      <dgm:spPr/>
      <dgm:t>
        <a:bodyPr/>
        <a:lstStyle/>
        <a:p>
          <a:endParaRPr lang="en-US"/>
        </a:p>
      </dgm:t>
    </dgm:pt>
    <dgm:pt modelId="{7482B2F1-FA59-4E7C-BC33-F447D6FB39CB}" type="sibTrans" cxnId="{40810B2A-86E3-4B1E-957A-A0D1586FBBCB}">
      <dgm:prSet/>
      <dgm:spPr/>
      <dgm:t>
        <a:bodyPr/>
        <a:lstStyle/>
        <a:p>
          <a:endParaRPr lang="en-US"/>
        </a:p>
      </dgm:t>
    </dgm:pt>
    <dgm:pt modelId="{4CA50129-93F1-49D5-9F99-FA321072369F}">
      <dgm:prSet/>
      <dgm:spPr/>
      <dgm:t>
        <a:bodyPr/>
        <a:lstStyle/>
        <a:p>
          <a:r>
            <a:rPr lang="en-US" smtClean="0"/>
            <a:t>Only one FICON NOTAM per runway surface, e.g., 04/22</a:t>
          </a:r>
          <a:endParaRPr lang="en-US"/>
        </a:p>
      </dgm:t>
    </dgm:pt>
    <dgm:pt modelId="{2A0A4399-ABC5-4FAD-AC6A-2597A09C3950}" type="parTrans" cxnId="{9FCB3898-1D0B-40F8-9130-3708D3476900}">
      <dgm:prSet/>
      <dgm:spPr/>
      <dgm:t>
        <a:bodyPr/>
        <a:lstStyle/>
        <a:p>
          <a:endParaRPr lang="en-US"/>
        </a:p>
      </dgm:t>
    </dgm:pt>
    <dgm:pt modelId="{1628980A-2B2D-4F2B-A461-08E02043B32C}" type="sibTrans" cxnId="{9FCB3898-1D0B-40F8-9130-3708D3476900}">
      <dgm:prSet/>
      <dgm:spPr/>
      <dgm:t>
        <a:bodyPr/>
        <a:lstStyle/>
        <a:p>
          <a:endParaRPr lang="en-US"/>
        </a:p>
      </dgm:t>
    </dgm:pt>
    <dgm:pt modelId="{813633FF-C113-4C07-9352-75DBF39378D1}" type="pres">
      <dgm:prSet presAssocID="{0F9FCC4F-2915-4A81-8BB4-08178ABBC9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180C6E-BE0D-40D0-888D-51591988D375}" type="pres">
      <dgm:prSet presAssocID="{0F9FCC4F-2915-4A81-8BB4-08178ABBC978}" presName="Name1" presStyleCnt="0"/>
      <dgm:spPr/>
    </dgm:pt>
    <dgm:pt modelId="{7799AB3A-B77C-44A4-9B37-B944245A70D0}" type="pres">
      <dgm:prSet presAssocID="{0F9FCC4F-2915-4A81-8BB4-08178ABBC978}" presName="cycle" presStyleCnt="0"/>
      <dgm:spPr/>
    </dgm:pt>
    <dgm:pt modelId="{A678AE0B-6CAD-4E00-88EA-B0DAFF8C0B54}" type="pres">
      <dgm:prSet presAssocID="{0F9FCC4F-2915-4A81-8BB4-08178ABBC978}" presName="srcNode" presStyleLbl="node1" presStyleIdx="0" presStyleCnt="3"/>
      <dgm:spPr/>
    </dgm:pt>
    <dgm:pt modelId="{66CAABA7-D8C0-4E03-9670-48A4E1D4D3C2}" type="pres">
      <dgm:prSet presAssocID="{0F9FCC4F-2915-4A81-8BB4-08178ABBC978}" presName="conn" presStyleLbl="parChTrans1D2" presStyleIdx="0" presStyleCnt="1"/>
      <dgm:spPr/>
      <dgm:t>
        <a:bodyPr/>
        <a:lstStyle/>
        <a:p>
          <a:endParaRPr lang="en-US"/>
        </a:p>
      </dgm:t>
    </dgm:pt>
    <dgm:pt modelId="{AF705014-252A-4D59-A7D0-E3639B14390B}" type="pres">
      <dgm:prSet presAssocID="{0F9FCC4F-2915-4A81-8BB4-08178ABBC978}" presName="extraNode" presStyleLbl="node1" presStyleIdx="0" presStyleCnt="3"/>
      <dgm:spPr/>
    </dgm:pt>
    <dgm:pt modelId="{3F0EDBA2-5002-441F-9D74-274FC9F344D8}" type="pres">
      <dgm:prSet presAssocID="{0F9FCC4F-2915-4A81-8BB4-08178ABBC978}" presName="dstNode" presStyleLbl="node1" presStyleIdx="0" presStyleCnt="3"/>
      <dgm:spPr/>
    </dgm:pt>
    <dgm:pt modelId="{51A8F327-21E7-45AE-A147-E0E28E25BEE4}" type="pres">
      <dgm:prSet presAssocID="{F52DCFE6-2DDB-4710-B91B-91080D868D1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D0FE4-BCFC-44E7-92E3-AD87557EE042}" type="pres">
      <dgm:prSet presAssocID="{F52DCFE6-2DDB-4710-B91B-91080D868D1E}" presName="accent_1" presStyleCnt="0"/>
      <dgm:spPr/>
    </dgm:pt>
    <dgm:pt modelId="{71D1BEF6-C9DF-4C5E-8D78-E0C636787BE3}" type="pres">
      <dgm:prSet presAssocID="{F52DCFE6-2DDB-4710-B91B-91080D868D1E}" presName="accentRepeatNode" presStyleLbl="solidFgAcc1" presStyleIdx="0" presStyleCnt="3"/>
      <dgm:spPr>
        <a:prstGeom prst="hexagon">
          <a:avLst/>
        </a:prstGeom>
      </dgm:spPr>
    </dgm:pt>
    <dgm:pt modelId="{F39EA9CC-320A-4888-B61F-79EBC81142FA}" type="pres">
      <dgm:prSet presAssocID="{14E54472-BC2E-4ACA-8564-3795574AD1B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A021-1C88-43BE-83A1-989BC1F95B05}" type="pres">
      <dgm:prSet presAssocID="{14E54472-BC2E-4ACA-8564-3795574AD1BF}" presName="accent_2" presStyleCnt="0"/>
      <dgm:spPr/>
    </dgm:pt>
    <dgm:pt modelId="{055D3B18-BE51-4C43-8CCE-7D2E0E1D5CEC}" type="pres">
      <dgm:prSet presAssocID="{14E54472-BC2E-4ACA-8564-3795574AD1BF}" presName="accentRepeatNode" presStyleLbl="solidFgAcc1" presStyleIdx="1" presStyleCnt="3"/>
      <dgm:spPr>
        <a:prstGeom prst="hexagon">
          <a:avLst/>
        </a:prstGeom>
      </dgm:spPr>
    </dgm:pt>
    <dgm:pt modelId="{2B6A946D-A524-4410-AD6C-85D8874E4298}" type="pres">
      <dgm:prSet presAssocID="{4CA50129-93F1-49D5-9F99-FA32107236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CABC2-E5BA-42A9-BEDF-FD07F5DF44A7}" type="pres">
      <dgm:prSet presAssocID="{4CA50129-93F1-49D5-9F99-FA321072369F}" presName="accent_3" presStyleCnt="0"/>
      <dgm:spPr/>
    </dgm:pt>
    <dgm:pt modelId="{75CB86E3-67C2-409B-B818-2EACA7DCFA70}" type="pres">
      <dgm:prSet presAssocID="{4CA50129-93F1-49D5-9F99-FA321072369F}" presName="accentRepeatNode" presStyleLbl="solidFgAcc1" presStyleIdx="2" presStyleCnt="3"/>
      <dgm:spPr>
        <a:prstGeom prst="hexagon">
          <a:avLst/>
        </a:prstGeom>
      </dgm:spPr>
    </dgm:pt>
  </dgm:ptLst>
  <dgm:cxnLst>
    <dgm:cxn modelId="{4A41610A-0E6A-4440-9B41-3463576775EC}" type="presOf" srcId="{14E54472-BC2E-4ACA-8564-3795574AD1BF}" destId="{F39EA9CC-320A-4888-B61F-79EBC81142FA}" srcOrd="0" destOrd="0" presId="urn:microsoft.com/office/officeart/2008/layout/VerticalCurvedList"/>
    <dgm:cxn modelId="{9FCB3898-1D0B-40F8-9130-3708D3476900}" srcId="{0F9FCC4F-2915-4A81-8BB4-08178ABBC978}" destId="{4CA50129-93F1-49D5-9F99-FA321072369F}" srcOrd="2" destOrd="0" parTransId="{2A0A4399-ABC5-4FAD-AC6A-2597A09C3950}" sibTransId="{1628980A-2B2D-4F2B-A461-08E02043B32C}"/>
    <dgm:cxn modelId="{AE6F67DA-4BE5-4F3A-AD9D-7C5F6D58480F}" type="presOf" srcId="{4CA50129-93F1-49D5-9F99-FA321072369F}" destId="{2B6A946D-A524-4410-AD6C-85D8874E4298}" srcOrd="0" destOrd="0" presId="urn:microsoft.com/office/officeart/2008/layout/VerticalCurvedList"/>
    <dgm:cxn modelId="{C4CDB458-4BF5-476B-B501-CABBE4BECFEB}" type="presOf" srcId="{DF6F55FD-EDB1-4FAA-A3D0-8043DE93B5E6}" destId="{66CAABA7-D8C0-4E03-9670-48A4E1D4D3C2}" srcOrd="0" destOrd="0" presId="urn:microsoft.com/office/officeart/2008/layout/VerticalCurvedList"/>
    <dgm:cxn modelId="{40810B2A-86E3-4B1E-957A-A0D1586FBBCB}" srcId="{0F9FCC4F-2915-4A81-8BB4-08178ABBC978}" destId="{14E54472-BC2E-4ACA-8564-3795574AD1BF}" srcOrd="1" destOrd="0" parTransId="{3929D6DA-B530-46A4-A839-423F6587CBCB}" sibTransId="{7482B2F1-FA59-4E7C-BC33-F447D6FB39CB}"/>
    <dgm:cxn modelId="{8A97DA42-348C-4558-99B4-28EA1498797D}" type="presOf" srcId="{F52DCFE6-2DDB-4710-B91B-91080D868D1E}" destId="{51A8F327-21E7-45AE-A147-E0E28E25BEE4}" srcOrd="0" destOrd="0" presId="urn:microsoft.com/office/officeart/2008/layout/VerticalCurvedList"/>
    <dgm:cxn modelId="{020352CD-EE4E-4934-9328-EBA5D2F1CDE2}" type="presOf" srcId="{0F9FCC4F-2915-4A81-8BB4-08178ABBC978}" destId="{813633FF-C113-4C07-9352-75DBF39378D1}" srcOrd="0" destOrd="0" presId="urn:microsoft.com/office/officeart/2008/layout/VerticalCurvedList"/>
    <dgm:cxn modelId="{C0D2D124-8D63-4A79-A0CA-BE67C09F9CEF}" srcId="{0F9FCC4F-2915-4A81-8BB4-08178ABBC978}" destId="{F52DCFE6-2DDB-4710-B91B-91080D868D1E}" srcOrd="0" destOrd="0" parTransId="{3F6CFED0-A5AE-4923-AD6A-99C3E36806D4}" sibTransId="{DF6F55FD-EDB1-4FAA-A3D0-8043DE93B5E6}"/>
    <dgm:cxn modelId="{5275C973-68B4-4BD4-B435-EFAF53497546}" type="presParOf" srcId="{813633FF-C113-4C07-9352-75DBF39378D1}" destId="{56180C6E-BE0D-40D0-888D-51591988D375}" srcOrd="0" destOrd="0" presId="urn:microsoft.com/office/officeart/2008/layout/VerticalCurvedList"/>
    <dgm:cxn modelId="{F8A59E8A-A0BA-4AC4-BD49-29B5F38539B1}" type="presParOf" srcId="{56180C6E-BE0D-40D0-888D-51591988D375}" destId="{7799AB3A-B77C-44A4-9B37-B944245A70D0}" srcOrd="0" destOrd="0" presId="urn:microsoft.com/office/officeart/2008/layout/VerticalCurvedList"/>
    <dgm:cxn modelId="{DEFCBD8C-CEF2-491D-9C8D-979F64D1639C}" type="presParOf" srcId="{7799AB3A-B77C-44A4-9B37-B944245A70D0}" destId="{A678AE0B-6CAD-4E00-88EA-B0DAFF8C0B54}" srcOrd="0" destOrd="0" presId="urn:microsoft.com/office/officeart/2008/layout/VerticalCurvedList"/>
    <dgm:cxn modelId="{558CFA31-293C-4F98-BDFF-BB1729CC95F8}" type="presParOf" srcId="{7799AB3A-B77C-44A4-9B37-B944245A70D0}" destId="{66CAABA7-D8C0-4E03-9670-48A4E1D4D3C2}" srcOrd="1" destOrd="0" presId="urn:microsoft.com/office/officeart/2008/layout/VerticalCurvedList"/>
    <dgm:cxn modelId="{1C3F66F3-B6E7-4A26-8263-F853E3E96697}" type="presParOf" srcId="{7799AB3A-B77C-44A4-9B37-B944245A70D0}" destId="{AF705014-252A-4D59-A7D0-E3639B14390B}" srcOrd="2" destOrd="0" presId="urn:microsoft.com/office/officeart/2008/layout/VerticalCurvedList"/>
    <dgm:cxn modelId="{0B405DF6-9C3B-48DE-93DE-F22E05CB5213}" type="presParOf" srcId="{7799AB3A-B77C-44A4-9B37-B944245A70D0}" destId="{3F0EDBA2-5002-441F-9D74-274FC9F344D8}" srcOrd="3" destOrd="0" presId="urn:microsoft.com/office/officeart/2008/layout/VerticalCurvedList"/>
    <dgm:cxn modelId="{62D3DE26-11CF-46A0-B6CB-5C4BF052FDBC}" type="presParOf" srcId="{56180C6E-BE0D-40D0-888D-51591988D375}" destId="{51A8F327-21E7-45AE-A147-E0E28E25BEE4}" srcOrd="1" destOrd="0" presId="urn:microsoft.com/office/officeart/2008/layout/VerticalCurvedList"/>
    <dgm:cxn modelId="{475A7730-8833-4D51-918D-3663C6F36064}" type="presParOf" srcId="{56180C6E-BE0D-40D0-888D-51591988D375}" destId="{AC7D0FE4-BCFC-44E7-92E3-AD87557EE042}" srcOrd="2" destOrd="0" presId="urn:microsoft.com/office/officeart/2008/layout/VerticalCurvedList"/>
    <dgm:cxn modelId="{020DF39F-4CF8-4C14-90B7-EE1AA402352F}" type="presParOf" srcId="{AC7D0FE4-BCFC-44E7-92E3-AD87557EE042}" destId="{71D1BEF6-C9DF-4C5E-8D78-E0C636787BE3}" srcOrd="0" destOrd="0" presId="urn:microsoft.com/office/officeart/2008/layout/VerticalCurvedList"/>
    <dgm:cxn modelId="{EF458224-4F92-4045-9389-D0BEF91954E8}" type="presParOf" srcId="{56180C6E-BE0D-40D0-888D-51591988D375}" destId="{F39EA9CC-320A-4888-B61F-79EBC81142FA}" srcOrd="3" destOrd="0" presId="urn:microsoft.com/office/officeart/2008/layout/VerticalCurvedList"/>
    <dgm:cxn modelId="{2D26F730-22BF-4039-AE08-2127A32949CD}" type="presParOf" srcId="{56180C6E-BE0D-40D0-888D-51591988D375}" destId="{E147A021-1C88-43BE-83A1-989BC1F95B05}" srcOrd="4" destOrd="0" presId="urn:microsoft.com/office/officeart/2008/layout/VerticalCurvedList"/>
    <dgm:cxn modelId="{AF0FD232-4B9E-4227-9108-AECE56176821}" type="presParOf" srcId="{E147A021-1C88-43BE-83A1-989BC1F95B05}" destId="{055D3B18-BE51-4C43-8CCE-7D2E0E1D5CEC}" srcOrd="0" destOrd="0" presId="urn:microsoft.com/office/officeart/2008/layout/VerticalCurvedList"/>
    <dgm:cxn modelId="{818A1B9E-35C3-4449-BA31-F7B8B86BCAD8}" type="presParOf" srcId="{56180C6E-BE0D-40D0-888D-51591988D375}" destId="{2B6A946D-A524-4410-AD6C-85D8874E4298}" srcOrd="5" destOrd="0" presId="urn:microsoft.com/office/officeart/2008/layout/VerticalCurvedList"/>
    <dgm:cxn modelId="{35143FE2-B164-44A4-8FD6-E7D617595605}" type="presParOf" srcId="{56180C6E-BE0D-40D0-888D-51591988D375}" destId="{E0ACABC2-E5BA-42A9-BEDF-FD07F5DF44A7}" srcOrd="6" destOrd="0" presId="urn:microsoft.com/office/officeart/2008/layout/VerticalCurvedList"/>
    <dgm:cxn modelId="{554934CB-1858-4491-ACF9-CECFDDE2BF85}" type="presParOf" srcId="{E0ACABC2-E5BA-42A9-BEDF-FD07F5DF44A7}" destId="{75CB86E3-67C2-409B-B818-2EACA7DCFA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E66CF-18F1-4E73-BF51-791191BD935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17DA2-39AB-48B8-8324-239B6135B721}">
      <dgm:prSet phldrT="[Text]" custT="1"/>
      <dgm:spPr/>
      <dgm:t>
        <a:bodyPr tIns="0" bIns="640080"/>
        <a:lstStyle/>
        <a:p>
          <a:pPr>
            <a:lnSpc>
              <a:spcPct val="100000"/>
            </a:lnSpc>
          </a:pPr>
          <a:r>
            <a:rPr lang="en-US" sz="3000" smtClean="0"/>
            <a:t>Pilot Reported Braking Action Notes Updates</a:t>
          </a:r>
          <a:endParaRPr lang="en-US" sz="3000"/>
        </a:p>
      </dgm:t>
    </dgm:pt>
    <dgm:pt modelId="{F27BF166-3DD6-43AB-B28F-CB94AEA2C453}" type="parTrans" cxnId="{CC55DBF6-3E12-44C9-AB80-0C4540C70E51}">
      <dgm:prSet/>
      <dgm:spPr/>
      <dgm:t>
        <a:bodyPr/>
        <a:lstStyle/>
        <a:p>
          <a:endParaRPr lang="en-US"/>
        </a:p>
      </dgm:t>
    </dgm:pt>
    <dgm:pt modelId="{CAA228B6-CCBC-4B13-B3B4-848EA3BFCBC1}" type="sibTrans" cxnId="{CC55DBF6-3E12-44C9-AB80-0C4540C70E51}">
      <dgm:prSet/>
      <dgm:spPr/>
      <dgm:t>
        <a:bodyPr/>
        <a:lstStyle/>
        <a:p>
          <a:endParaRPr lang="en-US"/>
        </a:p>
      </dgm:t>
    </dgm:pt>
    <dgm:pt modelId="{ED42C694-9100-4982-A665-AF46F50C9BC6}">
      <dgm:prSet phldrT="[Text]"/>
      <dgm:spPr/>
      <dgm:t>
        <a:bodyPr/>
        <a:lstStyle/>
        <a:p>
          <a:r>
            <a:rPr lang="en-US" smtClean="0"/>
            <a:t>When reporting pilot reported braking action data, </a:t>
          </a:r>
          <a:r>
            <a:rPr lang="en-US" smtClean="0"/>
            <a:t>users will be able to </a:t>
          </a:r>
          <a:r>
            <a:rPr lang="en-US" smtClean="0"/>
            <a:t>include date/time information.</a:t>
          </a:r>
          <a:endParaRPr lang="en-US"/>
        </a:p>
      </dgm:t>
    </dgm:pt>
    <dgm:pt modelId="{227AC2AB-2637-4A76-AF17-8BD0D6518A8D}" type="parTrans" cxnId="{3AF78364-AFB7-42A5-98D4-84347D887B9E}">
      <dgm:prSet/>
      <dgm:spPr/>
      <dgm:t>
        <a:bodyPr/>
        <a:lstStyle/>
        <a:p>
          <a:endParaRPr lang="en-US"/>
        </a:p>
      </dgm:t>
    </dgm:pt>
    <dgm:pt modelId="{882AB41A-C0E5-4B73-968A-9732777075CD}" type="sibTrans" cxnId="{3AF78364-AFB7-42A5-98D4-84347D887B9E}">
      <dgm:prSet/>
      <dgm:spPr/>
      <dgm:t>
        <a:bodyPr/>
        <a:lstStyle/>
        <a:p>
          <a:endParaRPr lang="en-US"/>
        </a:p>
      </dgm:t>
    </dgm:pt>
    <dgm:pt modelId="{ABE61C3F-7BF0-499D-9B09-93F964404DBF}">
      <dgm:prSet phldrT="[Text]"/>
      <dgm:spPr/>
      <dgm:t>
        <a:bodyPr/>
        <a:lstStyle/>
        <a:p>
          <a:r>
            <a:rPr lang="en-US" smtClean="0"/>
            <a:t>Edit/add pilot reported braking action information in an already issued NOTAM.</a:t>
          </a:r>
          <a:endParaRPr lang="en-US"/>
        </a:p>
      </dgm:t>
    </dgm:pt>
    <dgm:pt modelId="{B1E7DB3F-FD3B-4E5C-8FDE-32CF3DA86D8C}" type="parTrans" cxnId="{98FCEAD9-46C2-469A-B1F4-5BF108E72424}">
      <dgm:prSet/>
      <dgm:spPr/>
      <dgm:t>
        <a:bodyPr/>
        <a:lstStyle/>
        <a:p>
          <a:endParaRPr lang="en-US"/>
        </a:p>
      </dgm:t>
    </dgm:pt>
    <dgm:pt modelId="{78794E34-64DB-4D6E-BFB9-1C8788C0BD70}" type="sibTrans" cxnId="{98FCEAD9-46C2-469A-B1F4-5BF108E72424}">
      <dgm:prSet/>
      <dgm:spPr/>
      <dgm:t>
        <a:bodyPr/>
        <a:lstStyle/>
        <a:p>
          <a:endParaRPr lang="en-US"/>
        </a:p>
      </dgm:t>
    </dgm:pt>
    <dgm:pt modelId="{3806C3C9-9A79-496D-8019-4176E1C78D4F}">
      <dgm:prSet/>
      <dgm:spPr/>
      <dgm:t>
        <a:bodyPr/>
        <a:lstStyle/>
        <a:p>
          <a:r>
            <a:rPr lang="en-US" smtClean="0"/>
            <a:t>The time must be within 1 hour of the NOTAM’s observation time.</a:t>
          </a:r>
          <a:endParaRPr lang="en-US"/>
        </a:p>
      </dgm:t>
    </dgm:pt>
    <dgm:pt modelId="{484538ED-56A0-4C29-A82C-61A66466E36D}" type="parTrans" cxnId="{35486F0C-F229-4985-98B1-0205ED296D3C}">
      <dgm:prSet/>
      <dgm:spPr/>
      <dgm:t>
        <a:bodyPr/>
        <a:lstStyle/>
        <a:p>
          <a:endParaRPr lang="en-US"/>
        </a:p>
      </dgm:t>
    </dgm:pt>
    <dgm:pt modelId="{76160443-8874-4841-9B5A-A123E3D796E4}" type="sibTrans" cxnId="{35486F0C-F229-4985-98B1-0205ED296D3C}">
      <dgm:prSet/>
      <dgm:spPr/>
      <dgm:t>
        <a:bodyPr/>
        <a:lstStyle/>
        <a:p>
          <a:endParaRPr lang="en-US"/>
        </a:p>
      </dgm:t>
    </dgm:pt>
    <dgm:pt modelId="{805BF94B-3CC6-4505-BA68-5D4FA12B8118}" type="pres">
      <dgm:prSet presAssocID="{B34E66CF-18F1-4E73-BF51-791191BD935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8C5BA-3EAE-475A-A06D-B94846C21AC7}" type="pres">
      <dgm:prSet presAssocID="{B34E66CF-18F1-4E73-BF51-791191BD935E}" presName="radial" presStyleCnt="0">
        <dgm:presLayoutVars>
          <dgm:animLvl val="ctr"/>
        </dgm:presLayoutVars>
      </dgm:prSet>
      <dgm:spPr/>
    </dgm:pt>
    <dgm:pt modelId="{42B037C5-11AD-4035-A789-227C9AA11ACF}" type="pres">
      <dgm:prSet presAssocID="{62417DA2-39AB-48B8-8324-239B6135B721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96542753-0649-4783-BB74-820BFA1D347C}" type="pres">
      <dgm:prSet presAssocID="{ED42C694-9100-4982-A665-AF46F50C9BC6}" presName="node" presStyleLbl="vennNode1" presStyleIdx="1" presStyleCnt="4" custScaleX="135248" custScaleY="11360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BAA2A8FF-C284-4130-84F3-4E954AB1AC28}" type="pres">
      <dgm:prSet presAssocID="{ABE61C3F-7BF0-499D-9B09-93F964404DBF}" presName="node" presStyleLbl="vennNode1" presStyleIdx="2" presStyleCnt="4" custScaleX="135248" custScaleY="113608" custRadScaleRad="102433" custRadScaleInc="-65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812720C0-C3A6-4880-8745-B04046AC6479}" type="pres">
      <dgm:prSet presAssocID="{3806C3C9-9A79-496D-8019-4176E1C78D4F}" presName="node" presStyleLbl="vennNode1" presStyleIdx="3" presStyleCnt="4" custScaleX="135248" custScaleY="11360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98FCEAD9-46C2-469A-B1F4-5BF108E72424}" srcId="{62417DA2-39AB-48B8-8324-239B6135B721}" destId="{ABE61C3F-7BF0-499D-9B09-93F964404DBF}" srcOrd="1" destOrd="0" parTransId="{B1E7DB3F-FD3B-4E5C-8FDE-32CF3DA86D8C}" sibTransId="{78794E34-64DB-4D6E-BFB9-1C8788C0BD70}"/>
    <dgm:cxn modelId="{8458DAD1-8BA2-45E4-B994-7FFA832EBE67}" type="presOf" srcId="{ABE61C3F-7BF0-499D-9B09-93F964404DBF}" destId="{BAA2A8FF-C284-4130-84F3-4E954AB1AC28}" srcOrd="0" destOrd="0" presId="urn:microsoft.com/office/officeart/2005/8/layout/radial3"/>
    <dgm:cxn modelId="{3AF78364-AFB7-42A5-98D4-84347D887B9E}" srcId="{62417DA2-39AB-48B8-8324-239B6135B721}" destId="{ED42C694-9100-4982-A665-AF46F50C9BC6}" srcOrd="0" destOrd="0" parTransId="{227AC2AB-2637-4A76-AF17-8BD0D6518A8D}" sibTransId="{882AB41A-C0E5-4B73-968A-9732777075CD}"/>
    <dgm:cxn modelId="{CC55DBF6-3E12-44C9-AB80-0C4540C70E51}" srcId="{B34E66CF-18F1-4E73-BF51-791191BD935E}" destId="{62417DA2-39AB-48B8-8324-239B6135B721}" srcOrd="0" destOrd="0" parTransId="{F27BF166-3DD6-43AB-B28F-CB94AEA2C453}" sibTransId="{CAA228B6-CCBC-4B13-B3B4-848EA3BFCBC1}"/>
    <dgm:cxn modelId="{D06B8498-9ADC-4D7B-8FF7-0BBA068940AD}" type="presOf" srcId="{B34E66CF-18F1-4E73-BF51-791191BD935E}" destId="{805BF94B-3CC6-4505-BA68-5D4FA12B8118}" srcOrd="0" destOrd="0" presId="urn:microsoft.com/office/officeart/2005/8/layout/radial3"/>
    <dgm:cxn modelId="{12343EDB-3B70-4C45-948E-4DBD397E0280}" type="presOf" srcId="{3806C3C9-9A79-496D-8019-4176E1C78D4F}" destId="{812720C0-C3A6-4880-8745-B04046AC6479}" srcOrd="0" destOrd="0" presId="urn:microsoft.com/office/officeart/2005/8/layout/radial3"/>
    <dgm:cxn modelId="{84CD9913-1D37-46F2-B805-C6DEEDE88345}" type="presOf" srcId="{ED42C694-9100-4982-A665-AF46F50C9BC6}" destId="{96542753-0649-4783-BB74-820BFA1D347C}" srcOrd="0" destOrd="0" presId="urn:microsoft.com/office/officeart/2005/8/layout/radial3"/>
    <dgm:cxn modelId="{9E71B35D-AC99-43CA-AFE7-BEA2C7EAB698}" type="presOf" srcId="{62417DA2-39AB-48B8-8324-239B6135B721}" destId="{42B037C5-11AD-4035-A789-227C9AA11ACF}" srcOrd="0" destOrd="0" presId="urn:microsoft.com/office/officeart/2005/8/layout/radial3"/>
    <dgm:cxn modelId="{35486F0C-F229-4985-98B1-0205ED296D3C}" srcId="{62417DA2-39AB-48B8-8324-239B6135B721}" destId="{3806C3C9-9A79-496D-8019-4176E1C78D4F}" srcOrd="2" destOrd="0" parTransId="{484538ED-56A0-4C29-A82C-61A66466E36D}" sibTransId="{76160443-8874-4841-9B5A-A123E3D796E4}"/>
    <dgm:cxn modelId="{812F4CF8-2D51-4556-AAF3-6306C3FA04AB}" type="presParOf" srcId="{805BF94B-3CC6-4505-BA68-5D4FA12B8118}" destId="{4308C5BA-3EAE-475A-A06D-B94846C21AC7}" srcOrd="0" destOrd="0" presId="urn:microsoft.com/office/officeart/2005/8/layout/radial3"/>
    <dgm:cxn modelId="{7A13E60A-5861-4BB1-B68F-46A6B91064C7}" type="presParOf" srcId="{4308C5BA-3EAE-475A-A06D-B94846C21AC7}" destId="{42B037C5-11AD-4035-A789-227C9AA11ACF}" srcOrd="0" destOrd="0" presId="urn:microsoft.com/office/officeart/2005/8/layout/radial3"/>
    <dgm:cxn modelId="{62B54C4D-5AC0-4154-B826-6D68C14E5FF5}" type="presParOf" srcId="{4308C5BA-3EAE-475A-A06D-B94846C21AC7}" destId="{96542753-0649-4783-BB74-820BFA1D347C}" srcOrd="1" destOrd="0" presId="urn:microsoft.com/office/officeart/2005/8/layout/radial3"/>
    <dgm:cxn modelId="{1AADB476-C8C0-451B-A00F-6A828CBD95AA}" type="presParOf" srcId="{4308C5BA-3EAE-475A-A06D-B94846C21AC7}" destId="{BAA2A8FF-C284-4130-84F3-4E954AB1AC28}" srcOrd="2" destOrd="0" presId="urn:microsoft.com/office/officeart/2005/8/layout/radial3"/>
    <dgm:cxn modelId="{553C7516-B74A-499A-91E7-8033C3487FAB}" type="presParOf" srcId="{4308C5BA-3EAE-475A-A06D-B94846C21AC7}" destId="{812720C0-C3A6-4880-8745-B04046AC647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E121F8-1B06-457F-AEB8-76E5694D4DC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3438A-41A5-4556-89EF-336CF07444EC}">
      <dgm:prSet phldrT="[Text]" custT="1"/>
      <dgm:spPr/>
      <dgm:t>
        <a:bodyPr/>
        <a:lstStyle/>
        <a:p>
          <a:r>
            <a:rPr lang="en-US" sz="2900" smtClean="0"/>
            <a:t>ICAO Phase 1 </a:t>
          </a:r>
          <a:r>
            <a:rPr lang="en-US" sz="2000" smtClean="0"/>
            <a:t>(Mid-2022)</a:t>
          </a:r>
          <a:endParaRPr lang="en-US" sz="2000"/>
        </a:p>
      </dgm:t>
    </dgm:pt>
    <dgm:pt modelId="{E46FA19E-73F6-4A18-A858-054038BAFBA7}" type="parTrans" cxnId="{9E237F95-35FF-4FB5-9308-6D89AA1EA73B}">
      <dgm:prSet/>
      <dgm:spPr/>
      <dgm:t>
        <a:bodyPr/>
        <a:lstStyle/>
        <a:p>
          <a:endParaRPr lang="en-US"/>
        </a:p>
      </dgm:t>
    </dgm:pt>
    <dgm:pt modelId="{D87EDE08-F5AA-49F1-8194-052398588D30}" type="sibTrans" cxnId="{9E237F95-35FF-4FB5-9308-6D89AA1EA73B}">
      <dgm:prSet/>
      <dgm:spPr/>
      <dgm:t>
        <a:bodyPr/>
        <a:lstStyle/>
        <a:p>
          <a:endParaRPr lang="en-US"/>
        </a:p>
      </dgm:t>
    </dgm:pt>
    <dgm:pt modelId="{8096B69D-2E12-45C4-9C2A-D4DD03EF3368}">
      <dgm:prSet phldrT="[Text]"/>
      <dgm:spPr/>
      <dgm:t>
        <a:bodyPr/>
        <a:lstStyle/>
        <a:p>
          <a:r>
            <a:rPr lang="en-US" smtClean="0"/>
            <a:t>FNS software update </a:t>
          </a:r>
        </a:p>
        <a:p>
          <a:r>
            <a:rPr lang="en-US" smtClean="0"/>
            <a:t>Improves automatic translation digital NOTAMs </a:t>
          </a:r>
          <a:endParaRPr lang="en-US"/>
        </a:p>
      </dgm:t>
    </dgm:pt>
    <dgm:pt modelId="{62CB4AE0-F9AF-4F54-AFCA-BA4D8DDE6121}" type="parTrans" cxnId="{2F0D8D22-E470-4098-9358-13D2DA2EDA7B}">
      <dgm:prSet/>
      <dgm:spPr/>
      <dgm:t>
        <a:bodyPr/>
        <a:lstStyle/>
        <a:p>
          <a:endParaRPr lang="en-US"/>
        </a:p>
      </dgm:t>
    </dgm:pt>
    <dgm:pt modelId="{4CB9451F-F90C-4F28-BD7C-BEE24C840F46}" type="sibTrans" cxnId="{2F0D8D22-E470-4098-9358-13D2DA2EDA7B}">
      <dgm:prSet/>
      <dgm:spPr/>
      <dgm:t>
        <a:bodyPr/>
        <a:lstStyle/>
        <a:p>
          <a:endParaRPr lang="en-US"/>
        </a:p>
      </dgm:t>
    </dgm:pt>
    <dgm:pt modelId="{EC9A832D-A79E-40BE-B9E1-D7CD93B211D5}">
      <dgm:prSet phldrT="[Text]"/>
      <dgm:spPr/>
      <dgm:t>
        <a:bodyPr/>
        <a:lstStyle/>
        <a:p>
          <a:r>
            <a:rPr lang="en-US" smtClean="0"/>
            <a:t>ICAO-formatted NOTAMs will be available in the NOTAM Search website and the NOTAM Distribution Service (NDS).</a:t>
          </a:r>
          <a:endParaRPr lang="en-US"/>
        </a:p>
      </dgm:t>
    </dgm:pt>
    <dgm:pt modelId="{FEFCFFC9-02B1-4448-AD80-DDB4FA60196A}" type="parTrans" cxnId="{8AC4EBB3-8221-452B-84A5-1306760A62D9}">
      <dgm:prSet/>
      <dgm:spPr/>
      <dgm:t>
        <a:bodyPr/>
        <a:lstStyle/>
        <a:p>
          <a:endParaRPr lang="en-US"/>
        </a:p>
      </dgm:t>
    </dgm:pt>
    <dgm:pt modelId="{6D64A764-401D-473C-BF6C-0093784F7664}" type="sibTrans" cxnId="{8AC4EBB3-8221-452B-84A5-1306760A62D9}">
      <dgm:prSet/>
      <dgm:spPr/>
      <dgm:t>
        <a:bodyPr/>
        <a:lstStyle/>
        <a:p>
          <a:endParaRPr lang="en-US"/>
        </a:p>
      </dgm:t>
    </dgm:pt>
    <dgm:pt modelId="{FBB097A7-8489-4536-9D5A-5A1C60EDBEB8}">
      <dgm:prSet phldrT="[Text]" custT="1"/>
      <dgm:spPr/>
      <dgm:t>
        <a:bodyPr/>
        <a:lstStyle/>
        <a:p>
          <a:r>
            <a:rPr lang="en-US" sz="2900" smtClean="0"/>
            <a:t>ICAO Phase 2 </a:t>
          </a:r>
          <a:r>
            <a:rPr lang="en-US" sz="2000" smtClean="0"/>
            <a:t>(unknown future date)</a:t>
          </a:r>
          <a:endParaRPr lang="en-US" sz="2000"/>
        </a:p>
      </dgm:t>
    </dgm:pt>
    <dgm:pt modelId="{F0436ED9-5482-4F3E-A6BD-284A4768D538}" type="parTrans" cxnId="{FA9D9975-BD05-4203-98C2-B787EEC66CDC}">
      <dgm:prSet/>
      <dgm:spPr/>
      <dgm:t>
        <a:bodyPr/>
        <a:lstStyle/>
        <a:p>
          <a:endParaRPr lang="en-US"/>
        </a:p>
      </dgm:t>
    </dgm:pt>
    <dgm:pt modelId="{87DC89BA-40A5-47C1-82DE-2EFDB732687F}" type="sibTrans" cxnId="{FA9D9975-BD05-4203-98C2-B787EEC66CDC}">
      <dgm:prSet/>
      <dgm:spPr/>
      <dgm:t>
        <a:bodyPr/>
        <a:lstStyle/>
        <a:p>
          <a:endParaRPr lang="en-US"/>
        </a:p>
      </dgm:t>
    </dgm:pt>
    <dgm:pt modelId="{6DAE532D-C380-44A8-87DC-25D4F22218BE}">
      <dgm:prSet phldrT="[Text]"/>
      <dgm:spPr/>
      <dgm:t>
        <a:bodyPr/>
        <a:lstStyle/>
        <a:p>
          <a:r>
            <a:rPr lang="en-US" smtClean="0"/>
            <a:t>The FAA will adopt ICAO requirements for all NOTAMs and implement these requirements via policy and enhancements to the Federal NOTAM System. </a:t>
          </a:r>
          <a:endParaRPr lang="en-US"/>
        </a:p>
      </dgm:t>
    </dgm:pt>
    <dgm:pt modelId="{962C9621-2491-4D21-8CA7-54E22ECAB839}" type="parTrans" cxnId="{7987D082-FF2E-498D-ABAC-A5998F689771}">
      <dgm:prSet/>
      <dgm:spPr/>
      <dgm:t>
        <a:bodyPr/>
        <a:lstStyle/>
        <a:p>
          <a:endParaRPr lang="en-US"/>
        </a:p>
      </dgm:t>
    </dgm:pt>
    <dgm:pt modelId="{FC04671D-FC1D-450A-83F1-41BFA06A9280}" type="sibTrans" cxnId="{7987D082-FF2E-498D-ABAC-A5998F689771}">
      <dgm:prSet/>
      <dgm:spPr/>
      <dgm:t>
        <a:bodyPr/>
        <a:lstStyle/>
        <a:p>
          <a:endParaRPr lang="en-US"/>
        </a:p>
      </dgm:t>
    </dgm:pt>
    <dgm:pt modelId="{C83E79A1-AD23-4760-8FD4-50A279417FEE}">
      <dgm:prSet phldrT="[Text]"/>
      <dgm:spPr/>
      <dgm:t>
        <a:bodyPr/>
        <a:lstStyle/>
        <a:p>
          <a:r>
            <a:rPr lang="en-US" smtClean="0"/>
            <a:t>This implementation will include NOTAM formatting, numbering, series, and NOTAM codes. </a:t>
          </a:r>
          <a:endParaRPr lang="en-US"/>
        </a:p>
      </dgm:t>
    </dgm:pt>
    <dgm:pt modelId="{7FEE0351-5E07-462D-9A4E-AF746B60A32D}" type="parTrans" cxnId="{F406BE68-87C5-4209-9550-39CDD62AE776}">
      <dgm:prSet/>
      <dgm:spPr/>
      <dgm:t>
        <a:bodyPr/>
        <a:lstStyle/>
        <a:p>
          <a:endParaRPr lang="en-US"/>
        </a:p>
      </dgm:t>
    </dgm:pt>
    <dgm:pt modelId="{7AC40F6F-1753-4E7B-976C-15BB53A5500F}" type="sibTrans" cxnId="{F406BE68-87C5-4209-9550-39CDD62AE776}">
      <dgm:prSet/>
      <dgm:spPr/>
      <dgm:t>
        <a:bodyPr/>
        <a:lstStyle/>
        <a:p>
          <a:endParaRPr lang="en-US"/>
        </a:p>
      </dgm:t>
    </dgm:pt>
    <dgm:pt modelId="{4A496950-5174-4D3C-A081-EF84111679E0}" type="pres">
      <dgm:prSet presAssocID="{71E121F8-1B06-457F-AEB8-76E5694D4D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ADBCA2-D099-4877-8085-DF5BAFBA2CA5}" type="pres">
      <dgm:prSet presAssocID="{6A13438A-41A5-4556-89EF-336CF07444EC}" presName="root" presStyleCnt="0"/>
      <dgm:spPr/>
    </dgm:pt>
    <dgm:pt modelId="{F7DE3BB0-8423-4366-8118-B7387BEE33A6}" type="pres">
      <dgm:prSet presAssocID="{6A13438A-41A5-4556-89EF-336CF07444EC}" presName="rootComposite" presStyleCnt="0"/>
      <dgm:spPr/>
    </dgm:pt>
    <dgm:pt modelId="{BD0BE3E0-8EBB-406F-BB75-519906F5801D}" type="pres">
      <dgm:prSet presAssocID="{6A13438A-41A5-4556-89EF-336CF07444EC}" presName="rootText" presStyleLbl="node1" presStyleIdx="0" presStyleCnt="2"/>
      <dgm:spPr/>
      <dgm:t>
        <a:bodyPr/>
        <a:lstStyle/>
        <a:p>
          <a:endParaRPr lang="en-US"/>
        </a:p>
      </dgm:t>
    </dgm:pt>
    <dgm:pt modelId="{6FCC8B51-F0D8-4121-BB32-6D7427B39B3B}" type="pres">
      <dgm:prSet presAssocID="{6A13438A-41A5-4556-89EF-336CF07444EC}" presName="rootConnector" presStyleLbl="node1" presStyleIdx="0" presStyleCnt="2"/>
      <dgm:spPr/>
      <dgm:t>
        <a:bodyPr/>
        <a:lstStyle/>
        <a:p>
          <a:endParaRPr lang="en-US"/>
        </a:p>
      </dgm:t>
    </dgm:pt>
    <dgm:pt modelId="{606BF0F1-87F4-4AD7-831F-4DD3085C7E95}" type="pres">
      <dgm:prSet presAssocID="{6A13438A-41A5-4556-89EF-336CF07444EC}" presName="childShape" presStyleCnt="0"/>
      <dgm:spPr/>
    </dgm:pt>
    <dgm:pt modelId="{DF7515E7-B4E9-4970-9F16-2F4F3A57C7B0}" type="pres">
      <dgm:prSet presAssocID="{62CB4AE0-F9AF-4F54-AFCA-BA4D8DDE612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B924010-71F0-4D03-986A-C5AD66D2D3CC}" type="pres">
      <dgm:prSet presAssocID="{8096B69D-2E12-45C4-9C2A-D4DD03EF336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30710-6EC2-4908-AB69-B2A9FDD1D776}" type="pres">
      <dgm:prSet presAssocID="{FEFCFFC9-02B1-4448-AD80-DDB4FA60196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5098335C-4755-4A2F-B06C-5104B01BDA9F}" type="pres">
      <dgm:prSet presAssocID="{EC9A832D-A79E-40BE-B9E1-D7CD93B211D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CAA38-1930-4B3D-88FA-B995318C1B3C}" type="pres">
      <dgm:prSet presAssocID="{FBB097A7-8489-4536-9D5A-5A1C60EDBEB8}" presName="root" presStyleCnt="0"/>
      <dgm:spPr/>
    </dgm:pt>
    <dgm:pt modelId="{7AAC3EB8-1670-4739-B819-D95C251C0DF1}" type="pres">
      <dgm:prSet presAssocID="{FBB097A7-8489-4536-9D5A-5A1C60EDBEB8}" presName="rootComposite" presStyleCnt="0"/>
      <dgm:spPr/>
    </dgm:pt>
    <dgm:pt modelId="{972451B4-8918-4D0C-BDC1-45235723369B}" type="pres">
      <dgm:prSet presAssocID="{FBB097A7-8489-4536-9D5A-5A1C60EDBEB8}" presName="rootText" presStyleLbl="node1" presStyleIdx="1" presStyleCnt="2"/>
      <dgm:spPr/>
      <dgm:t>
        <a:bodyPr/>
        <a:lstStyle/>
        <a:p>
          <a:endParaRPr lang="en-US"/>
        </a:p>
      </dgm:t>
    </dgm:pt>
    <dgm:pt modelId="{EC4A9E47-AF40-4A88-9B2C-FCCCC536FB21}" type="pres">
      <dgm:prSet presAssocID="{FBB097A7-8489-4536-9D5A-5A1C60EDBEB8}" presName="rootConnector" presStyleLbl="node1" presStyleIdx="1" presStyleCnt="2"/>
      <dgm:spPr/>
      <dgm:t>
        <a:bodyPr/>
        <a:lstStyle/>
        <a:p>
          <a:endParaRPr lang="en-US"/>
        </a:p>
      </dgm:t>
    </dgm:pt>
    <dgm:pt modelId="{F9516A47-9E1E-44B3-AB97-BA48750D6998}" type="pres">
      <dgm:prSet presAssocID="{FBB097A7-8489-4536-9D5A-5A1C60EDBEB8}" presName="childShape" presStyleCnt="0"/>
      <dgm:spPr/>
    </dgm:pt>
    <dgm:pt modelId="{ABEBAB5F-B98F-417E-9297-686E6E2A9CDA}" type="pres">
      <dgm:prSet presAssocID="{962C9621-2491-4D21-8CA7-54E22ECAB839}" presName="Name13" presStyleLbl="parChTrans1D2" presStyleIdx="2" presStyleCnt="4"/>
      <dgm:spPr/>
      <dgm:t>
        <a:bodyPr/>
        <a:lstStyle/>
        <a:p>
          <a:endParaRPr lang="en-US"/>
        </a:p>
      </dgm:t>
    </dgm:pt>
    <dgm:pt modelId="{2AD757C3-2261-47B2-893A-F49278CCEE59}" type="pres">
      <dgm:prSet presAssocID="{6DAE532D-C380-44A8-87DC-25D4F22218B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F4F3-E5A9-4FE9-A7A9-B87804B0AE58}" type="pres">
      <dgm:prSet presAssocID="{7FEE0351-5E07-462D-9A4E-AF746B60A32D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E98889E-B2F1-4D97-8A53-4B386A4867BB}" type="pres">
      <dgm:prSet presAssocID="{C83E79A1-AD23-4760-8FD4-50A279417FE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A6F0F-1463-4747-9804-B9B5CE607B56}" type="presOf" srcId="{62CB4AE0-F9AF-4F54-AFCA-BA4D8DDE6121}" destId="{DF7515E7-B4E9-4970-9F16-2F4F3A57C7B0}" srcOrd="0" destOrd="0" presId="urn:microsoft.com/office/officeart/2005/8/layout/hierarchy3"/>
    <dgm:cxn modelId="{210AEDE9-4786-4008-840A-D27ED046256A}" type="presOf" srcId="{8096B69D-2E12-45C4-9C2A-D4DD03EF3368}" destId="{4B924010-71F0-4D03-986A-C5AD66D2D3CC}" srcOrd="0" destOrd="0" presId="urn:microsoft.com/office/officeart/2005/8/layout/hierarchy3"/>
    <dgm:cxn modelId="{DCB32101-A862-4994-8CCA-4EA1FA936CA5}" type="presOf" srcId="{6A13438A-41A5-4556-89EF-336CF07444EC}" destId="{BD0BE3E0-8EBB-406F-BB75-519906F5801D}" srcOrd="0" destOrd="0" presId="urn:microsoft.com/office/officeart/2005/8/layout/hierarchy3"/>
    <dgm:cxn modelId="{0B166802-94F2-4C0C-AA10-6A3E2E0C0B52}" type="presOf" srcId="{FBB097A7-8489-4536-9D5A-5A1C60EDBEB8}" destId="{EC4A9E47-AF40-4A88-9B2C-FCCCC536FB21}" srcOrd="1" destOrd="0" presId="urn:microsoft.com/office/officeart/2005/8/layout/hierarchy3"/>
    <dgm:cxn modelId="{6D595F1B-F616-4B51-9BE0-DFB300B66C2D}" type="presOf" srcId="{EC9A832D-A79E-40BE-B9E1-D7CD93B211D5}" destId="{5098335C-4755-4A2F-B06C-5104B01BDA9F}" srcOrd="0" destOrd="0" presId="urn:microsoft.com/office/officeart/2005/8/layout/hierarchy3"/>
    <dgm:cxn modelId="{AA9B2E1D-8C57-4483-85E3-DA22CA18A458}" type="presOf" srcId="{FBB097A7-8489-4536-9D5A-5A1C60EDBEB8}" destId="{972451B4-8918-4D0C-BDC1-45235723369B}" srcOrd="0" destOrd="0" presId="urn:microsoft.com/office/officeart/2005/8/layout/hierarchy3"/>
    <dgm:cxn modelId="{7987D082-FF2E-498D-ABAC-A5998F689771}" srcId="{FBB097A7-8489-4536-9D5A-5A1C60EDBEB8}" destId="{6DAE532D-C380-44A8-87DC-25D4F22218BE}" srcOrd="0" destOrd="0" parTransId="{962C9621-2491-4D21-8CA7-54E22ECAB839}" sibTransId="{FC04671D-FC1D-450A-83F1-41BFA06A9280}"/>
    <dgm:cxn modelId="{9E237F95-35FF-4FB5-9308-6D89AA1EA73B}" srcId="{71E121F8-1B06-457F-AEB8-76E5694D4DC1}" destId="{6A13438A-41A5-4556-89EF-336CF07444EC}" srcOrd="0" destOrd="0" parTransId="{E46FA19E-73F6-4A18-A858-054038BAFBA7}" sibTransId="{D87EDE08-F5AA-49F1-8194-052398588D30}"/>
    <dgm:cxn modelId="{FA9D9975-BD05-4203-98C2-B787EEC66CDC}" srcId="{71E121F8-1B06-457F-AEB8-76E5694D4DC1}" destId="{FBB097A7-8489-4536-9D5A-5A1C60EDBEB8}" srcOrd="1" destOrd="0" parTransId="{F0436ED9-5482-4F3E-A6BD-284A4768D538}" sibTransId="{87DC89BA-40A5-47C1-82DE-2EFDB732687F}"/>
    <dgm:cxn modelId="{2F0D8D22-E470-4098-9358-13D2DA2EDA7B}" srcId="{6A13438A-41A5-4556-89EF-336CF07444EC}" destId="{8096B69D-2E12-45C4-9C2A-D4DD03EF3368}" srcOrd="0" destOrd="0" parTransId="{62CB4AE0-F9AF-4F54-AFCA-BA4D8DDE6121}" sibTransId="{4CB9451F-F90C-4F28-BD7C-BEE24C840F46}"/>
    <dgm:cxn modelId="{F406BE68-87C5-4209-9550-39CDD62AE776}" srcId="{FBB097A7-8489-4536-9D5A-5A1C60EDBEB8}" destId="{C83E79A1-AD23-4760-8FD4-50A279417FEE}" srcOrd="1" destOrd="0" parTransId="{7FEE0351-5E07-462D-9A4E-AF746B60A32D}" sibTransId="{7AC40F6F-1753-4E7B-976C-15BB53A5500F}"/>
    <dgm:cxn modelId="{CB10A97D-6B59-4287-AB3C-5BDF1BE15AF1}" type="presOf" srcId="{FEFCFFC9-02B1-4448-AD80-DDB4FA60196A}" destId="{06E30710-6EC2-4908-AB69-B2A9FDD1D776}" srcOrd="0" destOrd="0" presId="urn:microsoft.com/office/officeart/2005/8/layout/hierarchy3"/>
    <dgm:cxn modelId="{8AC4EBB3-8221-452B-84A5-1306760A62D9}" srcId="{6A13438A-41A5-4556-89EF-336CF07444EC}" destId="{EC9A832D-A79E-40BE-B9E1-D7CD93B211D5}" srcOrd="1" destOrd="0" parTransId="{FEFCFFC9-02B1-4448-AD80-DDB4FA60196A}" sibTransId="{6D64A764-401D-473C-BF6C-0093784F7664}"/>
    <dgm:cxn modelId="{B7397123-CFF3-44EB-A09C-189EA7119282}" type="presOf" srcId="{962C9621-2491-4D21-8CA7-54E22ECAB839}" destId="{ABEBAB5F-B98F-417E-9297-686E6E2A9CDA}" srcOrd="0" destOrd="0" presId="urn:microsoft.com/office/officeart/2005/8/layout/hierarchy3"/>
    <dgm:cxn modelId="{46A6CD53-F57D-4A88-85E8-5099DF6A5C4C}" type="presOf" srcId="{6DAE532D-C380-44A8-87DC-25D4F22218BE}" destId="{2AD757C3-2261-47B2-893A-F49278CCEE59}" srcOrd="0" destOrd="0" presId="urn:microsoft.com/office/officeart/2005/8/layout/hierarchy3"/>
    <dgm:cxn modelId="{97541F19-2CBC-4A26-BE42-0C4900F54106}" type="presOf" srcId="{7FEE0351-5E07-462D-9A4E-AF746B60A32D}" destId="{4A42F4F3-E5A9-4FE9-A7A9-B87804B0AE58}" srcOrd="0" destOrd="0" presId="urn:microsoft.com/office/officeart/2005/8/layout/hierarchy3"/>
    <dgm:cxn modelId="{135406A6-95BE-40A0-89C3-2DA8AF680EEC}" type="presOf" srcId="{C83E79A1-AD23-4760-8FD4-50A279417FEE}" destId="{5E98889E-B2F1-4D97-8A53-4B386A4867BB}" srcOrd="0" destOrd="0" presId="urn:microsoft.com/office/officeart/2005/8/layout/hierarchy3"/>
    <dgm:cxn modelId="{7F8D5614-C1A1-436E-8B47-07B5940626DA}" type="presOf" srcId="{6A13438A-41A5-4556-89EF-336CF07444EC}" destId="{6FCC8B51-F0D8-4121-BB32-6D7427B39B3B}" srcOrd="1" destOrd="0" presId="urn:microsoft.com/office/officeart/2005/8/layout/hierarchy3"/>
    <dgm:cxn modelId="{5FF13196-03C2-4B36-A92C-CA72591AC661}" type="presOf" srcId="{71E121F8-1B06-457F-AEB8-76E5694D4DC1}" destId="{4A496950-5174-4D3C-A081-EF84111679E0}" srcOrd="0" destOrd="0" presId="urn:microsoft.com/office/officeart/2005/8/layout/hierarchy3"/>
    <dgm:cxn modelId="{8F650D90-F102-4B9F-8B05-0559B3166DA8}" type="presParOf" srcId="{4A496950-5174-4D3C-A081-EF84111679E0}" destId="{D0ADBCA2-D099-4877-8085-DF5BAFBA2CA5}" srcOrd="0" destOrd="0" presId="urn:microsoft.com/office/officeart/2005/8/layout/hierarchy3"/>
    <dgm:cxn modelId="{030C42DE-E24E-4CDC-AF24-7D93D317FF4C}" type="presParOf" srcId="{D0ADBCA2-D099-4877-8085-DF5BAFBA2CA5}" destId="{F7DE3BB0-8423-4366-8118-B7387BEE33A6}" srcOrd="0" destOrd="0" presId="urn:microsoft.com/office/officeart/2005/8/layout/hierarchy3"/>
    <dgm:cxn modelId="{1810ABE6-61F2-410C-B6AD-8E81A51792D4}" type="presParOf" srcId="{F7DE3BB0-8423-4366-8118-B7387BEE33A6}" destId="{BD0BE3E0-8EBB-406F-BB75-519906F5801D}" srcOrd="0" destOrd="0" presId="urn:microsoft.com/office/officeart/2005/8/layout/hierarchy3"/>
    <dgm:cxn modelId="{87A193DB-0BE3-43CA-A368-5E46E2556DF3}" type="presParOf" srcId="{F7DE3BB0-8423-4366-8118-B7387BEE33A6}" destId="{6FCC8B51-F0D8-4121-BB32-6D7427B39B3B}" srcOrd="1" destOrd="0" presId="urn:microsoft.com/office/officeart/2005/8/layout/hierarchy3"/>
    <dgm:cxn modelId="{D6227AE8-F290-4F26-A297-3B5579D98DB9}" type="presParOf" srcId="{D0ADBCA2-D099-4877-8085-DF5BAFBA2CA5}" destId="{606BF0F1-87F4-4AD7-831F-4DD3085C7E95}" srcOrd="1" destOrd="0" presId="urn:microsoft.com/office/officeart/2005/8/layout/hierarchy3"/>
    <dgm:cxn modelId="{24DD0D47-75A6-4052-AD32-6DF25BA0071E}" type="presParOf" srcId="{606BF0F1-87F4-4AD7-831F-4DD3085C7E95}" destId="{DF7515E7-B4E9-4970-9F16-2F4F3A57C7B0}" srcOrd="0" destOrd="0" presId="urn:microsoft.com/office/officeart/2005/8/layout/hierarchy3"/>
    <dgm:cxn modelId="{AFC58F07-CC37-42D4-86E2-655F3CAFBD3C}" type="presParOf" srcId="{606BF0F1-87F4-4AD7-831F-4DD3085C7E95}" destId="{4B924010-71F0-4D03-986A-C5AD66D2D3CC}" srcOrd="1" destOrd="0" presId="urn:microsoft.com/office/officeart/2005/8/layout/hierarchy3"/>
    <dgm:cxn modelId="{C9F3A920-E20E-4550-BAD1-EBCE2DFFFDA6}" type="presParOf" srcId="{606BF0F1-87F4-4AD7-831F-4DD3085C7E95}" destId="{06E30710-6EC2-4908-AB69-B2A9FDD1D776}" srcOrd="2" destOrd="0" presId="urn:microsoft.com/office/officeart/2005/8/layout/hierarchy3"/>
    <dgm:cxn modelId="{3BB4476A-E1FD-495D-80AC-0348E5767992}" type="presParOf" srcId="{606BF0F1-87F4-4AD7-831F-4DD3085C7E95}" destId="{5098335C-4755-4A2F-B06C-5104B01BDA9F}" srcOrd="3" destOrd="0" presId="urn:microsoft.com/office/officeart/2005/8/layout/hierarchy3"/>
    <dgm:cxn modelId="{71848726-7814-4ED1-8B87-F7C7A35968DC}" type="presParOf" srcId="{4A496950-5174-4D3C-A081-EF84111679E0}" destId="{EADCAA38-1930-4B3D-88FA-B995318C1B3C}" srcOrd="1" destOrd="0" presId="urn:microsoft.com/office/officeart/2005/8/layout/hierarchy3"/>
    <dgm:cxn modelId="{C25B7022-E688-4C7C-A933-54076CFB115A}" type="presParOf" srcId="{EADCAA38-1930-4B3D-88FA-B995318C1B3C}" destId="{7AAC3EB8-1670-4739-B819-D95C251C0DF1}" srcOrd="0" destOrd="0" presId="urn:microsoft.com/office/officeart/2005/8/layout/hierarchy3"/>
    <dgm:cxn modelId="{01F6D0E7-43C8-4E73-B851-35EEB0776941}" type="presParOf" srcId="{7AAC3EB8-1670-4739-B819-D95C251C0DF1}" destId="{972451B4-8918-4D0C-BDC1-45235723369B}" srcOrd="0" destOrd="0" presId="urn:microsoft.com/office/officeart/2005/8/layout/hierarchy3"/>
    <dgm:cxn modelId="{D84FD605-0BC0-47AA-B32C-316998AEBD0E}" type="presParOf" srcId="{7AAC3EB8-1670-4739-B819-D95C251C0DF1}" destId="{EC4A9E47-AF40-4A88-9B2C-FCCCC536FB21}" srcOrd="1" destOrd="0" presId="urn:microsoft.com/office/officeart/2005/8/layout/hierarchy3"/>
    <dgm:cxn modelId="{EEB1136B-ABE0-4A24-A1C9-E4942EB0C7F7}" type="presParOf" srcId="{EADCAA38-1930-4B3D-88FA-B995318C1B3C}" destId="{F9516A47-9E1E-44B3-AB97-BA48750D6998}" srcOrd="1" destOrd="0" presId="urn:microsoft.com/office/officeart/2005/8/layout/hierarchy3"/>
    <dgm:cxn modelId="{BBEA2242-47E0-4C2B-944C-D4C9D2A0EB04}" type="presParOf" srcId="{F9516A47-9E1E-44B3-AB97-BA48750D6998}" destId="{ABEBAB5F-B98F-417E-9297-686E6E2A9CDA}" srcOrd="0" destOrd="0" presId="urn:microsoft.com/office/officeart/2005/8/layout/hierarchy3"/>
    <dgm:cxn modelId="{129D1418-75BB-47A8-A04C-BAB7CC05ED1B}" type="presParOf" srcId="{F9516A47-9E1E-44B3-AB97-BA48750D6998}" destId="{2AD757C3-2261-47B2-893A-F49278CCEE59}" srcOrd="1" destOrd="0" presId="urn:microsoft.com/office/officeart/2005/8/layout/hierarchy3"/>
    <dgm:cxn modelId="{4BC444E6-7346-47A0-89EA-82A22CB7D03F}" type="presParOf" srcId="{F9516A47-9E1E-44B3-AB97-BA48750D6998}" destId="{4A42F4F3-E5A9-4FE9-A7A9-B87804B0AE58}" srcOrd="2" destOrd="0" presId="urn:microsoft.com/office/officeart/2005/8/layout/hierarchy3"/>
    <dgm:cxn modelId="{4E8AA7BD-8258-464A-B0BC-3D94B86836A4}" type="presParOf" srcId="{F9516A47-9E1E-44B3-AB97-BA48750D6998}" destId="{5E98889E-B2F1-4D97-8A53-4B386A4867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FAC5B9-72CD-4C1B-8CB8-7D82417220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A303D9F-9ECC-4C54-BD42-C9F3872E809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Ensure U.S. NOTAMs are compliant with SARPs set by the International Civil Aviation Organization (ICAO) </a:t>
          </a:r>
          <a:endParaRPr lang="en-US" dirty="0"/>
        </a:p>
      </dgm:t>
    </dgm:pt>
    <dgm:pt modelId="{536C102C-BEFD-4C58-A097-AE84F30DEA4B}" type="parTrans" cxnId="{64B9ED75-D997-4698-983A-AD3B35EAFB73}">
      <dgm:prSet/>
      <dgm:spPr/>
      <dgm:t>
        <a:bodyPr/>
        <a:lstStyle/>
        <a:p>
          <a:endParaRPr lang="en-US"/>
        </a:p>
      </dgm:t>
    </dgm:pt>
    <dgm:pt modelId="{6325F4CA-DACD-4D4F-9490-23274A968D1E}" type="sibTrans" cxnId="{64B9ED75-D997-4698-983A-AD3B35EAFB73}">
      <dgm:prSet/>
      <dgm:spPr/>
      <dgm:t>
        <a:bodyPr/>
        <a:lstStyle/>
        <a:p>
          <a:endParaRPr lang="en-US"/>
        </a:p>
      </dgm:t>
    </dgm:pt>
    <dgm:pt modelId="{8D8CC6DE-8726-492B-B9FE-ED6AD2089DE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Reduce number of NOTAMs</a:t>
          </a:r>
          <a:endParaRPr lang="en-US" dirty="0"/>
        </a:p>
      </dgm:t>
    </dgm:pt>
    <dgm:pt modelId="{AC299950-A88E-464A-B03E-94EE7559669D}" type="parTrans" cxnId="{E5870CD7-7E72-4C45-AEA9-5B36E9E0FEAC}">
      <dgm:prSet/>
      <dgm:spPr/>
      <dgm:t>
        <a:bodyPr/>
        <a:lstStyle/>
        <a:p>
          <a:endParaRPr lang="en-US"/>
        </a:p>
      </dgm:t>
    </dgm:pt>
    <dgm:pt modelId="{A5262847-DECA-47DC-A18C-70C3E1BECBA1}" type="sibTrans" cxnId="{E5870CD7-7E72-4C45-AEA9-5B36E9E0FEAC}">
      <dgm:prSet/>
      <dgm:spPr/>
      <dgm:t>
        <a:bodyPr/>
        <a:lstStyle/>
        <a:p>
          <a:endParaRPr lang="en-US"/>
        </a:p>
      </dgm:t>
    </dgm:pt>
    <dgm:pt modelId="{104DF773-A276-4901-9C14-1FD115D95758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Address FAA Reauthorization Act of 2018 and Pilot’s Bill of Rights </a:t>
          </a:r>
          <a:endParaRPr lang="en-US" b="1" dirty="0"/>
        </a:p>
      </dgm:t>
    </dgm:pt>
    <dgm:pt modelId="{CEF96F9E-8886-4175-BBCC-EF5BCF685860}" type="sibTrans" cxnId="{D30FAD7B-E89B-49D6-AD2D-B56DA4E19774}">
      <dgm:prSet/>
      <dgm:spPr/>
      <dgm:t>
        <a:bodyPr/>
        <a:lstStyle/>
        <a:p>
          <a:endParaRPr lang="en-US"/>
        </a:p>
      </dgm:t>
    </dgm:pt>
    <dgm:pt modelId="{4CF7E94E-3412-414A-8A1C-E047A3BC7222}" type="parTrans" cxnId="{D30FAD7B-E89B-49D6-AD2D-B56DA4E19774}">
      <dgm:prSet/>
      <dgm:spPr/>
      <dgm:t>
        <a:bodyPr/>
        <a:lstStyle/>
        <a:p>
          <a:endParaRPr lang="en-US"/>
        </a:p>
      </dgm:t>
    </dgm:pt>
    <dgm:pt modelId="{09A057DF-C9D8-4944-B01C-2ECDB4860407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4400" b="1" dirty="0" smtClean="0"/>
            <a:t>Designed To</a:t>
          </a:r>
          <a:endParaRPr lang="en-US" sz="4400" dirty="0">
            <a:solidFill>
              <a:schemeClr val="bg1"/>
            </a:solidFill>
          </a:endParaRPr>
        </a:p>
      </dgm:t>
    </dgm:pt>
    <dgm:pt modelId="{853AB01B-9256-4D7F-A4B1-A5B7FCF11737}" type="sibTrans" cxnId="{5ACE04DD-6237-46F4-A500-A77B429BF4B6}">
      <dgm:prSet/>
      <dgm:spPr/>
      <dgm:t>
        <a:bodyPr/>
        <a:lstStyle/>
        <a:p>
          <a:endParaRPr lang="en-US"/>
        </a:p>
      </dgm:t>
    </dgm:pt>
    <dgm:pt modelId="{E367A27D-F1EB-4006-B2B9-AD72DD0BD92B}" type="parTrans" cxnId="{5ACE04DD-6237-46F4-A500-A77B429BF4B6}">
      <dgm:prSet/>
      <dgm:spPr/>
      <dgm:t>
        <a:bodyPr/>
        <a:lstStyle/>
        <a:p>
          <a:endParaRPr lang="en-US"/>
        </a:p>
      </dgm:t>
    </dgm:pt>
    <dgm:pt modelId="{A7EF8D6D-1EA9-42C5-A931-53FF43EA5245}" type="pres">
      <dgm:prSet presAssocID="{28FAC5B9-72CD-4C1B-8CB8-7D8241722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1170D-C9E4-4A81-B75D-E4FF74F4774C}" type="pres">
      <dgm:prSet presAssocID="{09A057DF-C9D8-4944-B01C-2ECDB4860407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908AE95-D670-40FE-8768-01A864811C51}" type="pres">
      <dgm:prSet presAssocID="{09A057DF-C9D8-4944-B01C-2ECDB48604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9D03B-1306-4399-95CE-73A700254B7C}" type="pres">
      <dgm:prSet presAssocID="{09A057DF-C9D8-4944-B01C-2ECDB4860407}" presName="desTx" presStyleLbl="alignAccFollowNode1" presStyleIdx="0" presStyleCnt="1" custLinFactNeighborX="-26702" custLinFactNeighborY="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8DC18-CAAD-45D6-BE38-30D2DB50327A}" type="presOf" srcId="{8D8CC6DE-8726-492B-B9FE-ED6AD2089DE2}" destId="{2939D03B-1306-4399-95CE-73A700254B7C}" srcOrd="0" destOrd="2" presId="urn:microsoft.com/office/officeart/2005/8/layout/hList1"/>
    <dgm:cxn modelId="{2B596AD6-8A32-4BC6-9AFC-7D84650A883B}" type="presOf" srcId="{104DF773-A276-4901-9C14-1FD115D95758}" destId="{2939D03B-1306-4399-95CE-73A700254B7C}" srcOrd="0" destOrd="0" presId="urn:microsoft.com/office/officeart/2005/8/layout/hList1"/>
    <dgm:cxn modelId="{5ACE04DD-6237-46F4-A500-A77B429BF4B6}" srcId="{28FAC5B9-72CD-4C1B-8CB8-7D82417220A2}" destId="{09A057DF-C9D8-4944-B01C-2ECDB4860407}" srcOrd="0" destOrd="0" parTransId="{E367A27D-F1EB-4006-B2B9-AD72DD0BD92B}" sibTransId="{853AB01B-9256-4D7F-A4B1-A5B7FCF11737}"/>
    <dgm:cxn modelId="{CA806F94-757A-4423-AEC1-27D61541F6FA}" type="presOf" srcId="{1A303D9F-9ECC-4C54-BD42-C9F3872E8099}" destId="{2939D03B-1306-4399-95CE-73A700254B7C}" srcOrd="0" destOrd="1" presId="urn:microsoft.com/office/officeart/2005/8/layout/hList1"/>
    <dgm:cxn modelId="{7F8BEADB-DC8E-4A3C-B922-E35785E128FE}" type="presOf" srcId="{09A057DF-C9D8-4944-B01C-2ECDB4860407}" destId="{1908AE95-D670-40FE-8768-01A864811C51}" srcOrd="0" destOrd="0" presId="urn:microsoft.com/office/officeart/2005/8/layout/hList1"/>
    <dgm:cxn modelId="{64B9ED75-D997-4698-983A-AD3B35EAFB73}" srcId="{09A057DF-C9D8-4944-B01C-2ECDB4860407}" destId="{1A303D9F-9ECC-4C54-BD42-C9F3872E8099}" srcOrd="1" destOrd="0" parTransId="{536C102C-BEFD-4C58-A097-AE84F30DEA4B}" sibTransId="{6325F4CA-DACD-4D4F-9490-23274A968D1E}"/>
    <dgm:cxn modelId="{E5870CD7-7E72-4C45-AEA9-5B36E9E0FEAC}" srcId="{09A057DF-C9D8-4944-B01C-2ECDB4860407}" destId="{8D8CC6DE-8726-492B-B9FE-ED6AD2089DE2}" srcOrd="2" destOrd="0" parTransId="{AC299950-A88E-464A-B03E-94EE7559669D}" sibTransId="{A5262847-DECA-47DC-A18C-70C3E1BECBA1}"/>
    <dgm:cxn modelId="{16D3040A-7CDD-4B5D-B670-E324B5098706}" type="presOf" srcId="{28FAC5B9-72CD-4C1B-8CB8-7D82417220A2}" destId="{A7EF8D6D-1EA9-42C5-A931-53FF43EA5245}" srcOrd="0" destOrd="0" presId="urn:microsoft.com/office/officeart/2005/8/layout/hList1"/>
    <dgm:cxn modelId="{D30FAD7B-E89B-49D6-AD2D-B56DA4E19774}" srcId="{09A057DF-C9D8-4944-B01C-2ECDB4860407}" destId="{104DF773-A276-4901-9C14-1FD115D95758}" srcOrd="0" destOrd="0" parTransId="{4CF7E94E-3412-414A-8A1C-E047A3BC7222}" sibTransId="{CEF96F9E-8886-4175-BBCC-EF5BCF685860}"/>
    <dgm:cxn modelId="{81A6B21D-DBC1-4ED4-8B6D-056BE090720A}" type="presParOf" srcId="{A7EF8D6D-1EA9-42C5-A931-53FF43EA5245}" destId="{2F81170D-C9E4-4A81-B75D-E4FF74F4774C}" srcOrd="0" destOrd="0" presId="urn:microsoft.com/office/officeart/2005/8/layout/hList1"/>
    <dgm:cxn modelId="{A0D0A371-F168-4080-B32C-8E1816E42518}" type="presParOf" srcId="{2F81170D-C9E4-4A81-B75D-E4FF74F4774C}" destId="{1908AE95-D670-40FE-8768-01A864811C51}" srcOrd="0" destOrd="0" presId="urn:microsoft.com/office/officeart/2005/8/layout/hList1"/>
    <dgm:cxn modelId="{CABB9781-665E-4FA7-9176-D861772DE515}" type="presParOf" srcId="{2F81170D-C9E4-4A81-B75D-E4FF74F4774C}" destId="{2939D03B-1306-4399-95CE-73A700254B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538C0-F7CC-45E7-A85A-E79E41BA3102}">
      <dsp:nvSpPr>
        <dsp:cNvPr id="0" name=""/>
        <dsp:cNvSpPr/>
      </dsp:nvSpPr>
      <dsp:spPr>
        <a:xfrm>
          <a:off x="1919351" y="22022"/>
          <a:ext cx="2659748" cy="1308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NOTAM Governance collaborates with other LOBs to establish policies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308862" y="213676"/>
        <a:ext cx="1880726" cy="925387"/>
      </dsp:txXfrm>
    </dsp:sp>
    <dsp:sp modelId="{95AF3BEF-E5B9-4201-8D23-912158001605}">
      <dsp:nvSpPr>
        <dsp:cNvPr id="0" name=""/>
        <dsp:cNvSpPr/>
      </dsp:nvSpPr>
      <dsp:spPr>
        <a:xfrm rot="6650498">
          <a:off x="2922663" y="1358482"/>
          <a:ext cx="12053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20539" y="17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9919" y="1372844"/>
        <a:ext cx="6026" cy="6026"/>
      </dsp:txXfrm>
    </dsp:sp>
    <dsp:sp modelId="{E32D50B6-91D0-4D52-BBBF-57AFA95FE91A}">
      <dsp:nvSpPr>
        <dsp:cNvPr id="0" name=""/>
        <dsp:cNvSpPr/>
      </dsp:nvSpPr>
      <dsp:spPr>
        <a:xfrm>
          <a:off x="2223540" y="1396568"/>
          <a:ext cx="1088592" cy="108859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Flight Standards </a:t>
          </a:r>
          <a:endParaRPr lang="en-US" sz="1000" kern="1200" dirty="0"/>
        </a:p>
      </dsp:txBody>
      <dsp:txXfrm>
        <a:off x="2404972" y="1578000"/>
        <a:ext cx="725728" cy="725728"/>
      </dsp:txXfrm>
    </dsp:sp>
    <dsp:sp modelId="{30A57BFA-E867-4F7A-BA0D-B5265A4EBA5C}">
      <dsp:nvSpPr>
        <dsp:cNvPr id="0" name=""/>
        <dsp:cNvSpPr/>
      </dsp:nvSpPr>
      <dsp:spPr>
        <a:xfrm rot="1556675">
          <a:off x="4178281" y="1191048"/>
          <a:ext cx="32899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328998" y="17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4555" y="1200199"/>
        <a:ext cx="16449" cy="16449"/>
      </dsp:txXfrm>
    </dsp:sp>
    <dsp:sp modelId="{0E1F0A78-A8F6-4B22-9FBE-CA983575A8E3}">
      <dsp:nvSpPr>
        <dsp:cNvPr id="0" name=""/>
        <dsp:cNvSpPr/>
      </dsp:nvSpPr>
      <dsp:spPr>
        <a:xfrm>
          <a:off x="4435845" y="974227"/>
          <a:ext cx="1088592" cy="108859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ATO</a:t>
          </a:r>
          <a:endParaRPr lang="en-US" sz="1000" kern="1200" dirty="0"/>
        </a:p>
      </dsp:txBody>
      <dsp:txXfrm>
        <a:off x="4617277" y="1155659"/>
        <a:ext cx="725728" cy="725728"/>
      </dsp:txXfrm>
    </dsp:sp>
    <dsp:sp modelId="{2DE45455-FD05-4C48-BC98-F8378D630636}">
      <dsp:nvSpPr>
        <dsp:cNvPr id="0" name=""/>
        <dsp:cNvSpPr/>
      </dsp:nvSpPr>
      <dsp:spPr>
        <a:xfrm rot="2943421">
          <a:off x="3545887" y="1754826"/>
          <a:ext cx="1308035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308035" y="17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7204" y="1739501"/>
        <a:ext cx="65401" cy="65401"/>
      </dsp:txXfrm>
    </dsp:sp>
    <dsp:sp modelId="{0F2304A5-A089-42D3-A30E-D9A9247FD2CB}">
      <dsp:nvSpPr>
        <dsp:cNvPr id="0" name=""/>
        <dsp:cNvSpPr/>
      </dsp:nvSpPr>
      <dsp:spPr>
        <a:xfrm>
          <a:off x="4440873" y="2133066"/>
          <a:ext cx="1088592" cy="108859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Others</a:t>
          </a:r>
          <a:endParaRPr lang="en-US" sz="1000" kern="1200" dirty="0"/>
        </a:p>
      </dsp:txBody>
      <dsp:txXfrm>
        <a:off x="4622305" y="2314498"/>
        <a:ext cx="725728" cy="725728"/>
      </dsp:txXfrm>
    </dsp:sp>
    <dsp:sp modelId="{15A1C04B-4765-4FFF-A528-461441785920}">
      <dsp:nvSpPr>
        <dsp:cNvPr id="0" name=""/>
        <dsp:cNvSpPr/>
      </dsp:nvSpPr>
      <dsp:spPr>
        <a:xfrm rot="4373812">
          <a:off x="3182430" y="1665948"/>
          <a:ext cx="75326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753269" y="17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0233" y="1664492"/>
        <a:ext cx="37663" cy="37663"/>
      </dsp:txXfrm>
    </dsp:sp>
    <dsp:sp modelId="{2B94180E-B552-4F2F-9482-0B44C0D08971}">
      <dsp:nvSpPr>
        <dsp:cNvPr id="0" name=""/>
        <dsp:cNvSpPr/>
      </dsp:nvSpPr>
      <dsp:spPr>
        <a:xfrm>
          <a:off x="3285607" y="2019232"/>
          <a:ext cx="1088592" cy="108859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Office of Airports</a:t>
          </a:r>
          <a:endParaRPr lang="en-US" sz="1000" kern="1200" dirty="0"/>
        </a:p>
      </dsp:txBody>
      <dsp:txXfrm>
        <a:off x="3467039" y="2200664"/>
        <a:ext cx="725728" cy="725728"/>
      </dsp:txXfrm>
    </dsp:sp>
    <dsp:sp modelId="{F730839E-0847-40B2-A309-E4D291CE8DEC}">
      <dsp:nvSpPr>
        <dsp:cNvPr id="0" name=""/>
        <dsp:cNvSpPr/>
      </dsp:nvSpPr>
      <dsp:spPr>
        <a:xfrm rot="8028037">
          <a:off x="1764090" y="1642167"/>
          <a:ext cx="1084571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084571" y="17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79261" y="1632428"/>
        <a:ext cx="54228" cy="54228"/>
      </dsp:txXfrm>
    </dsp:sp>
    <dsp:sp modelId="{ACDDCF20-0147-4023-B472-151D86F14BE0}">
      <dsp:nvSpPr>
        <dsp:cNvPr id="0" name=""/>
        <dsp:cNvSpPr/>
      </dsp:nvSpPr>
      <dsp:spPr>
        <a:xfrm>
          <a:off x="1010000" y="1899490"/>
          <a:ext cx="1088592" cy="108859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International Organizations</a:t>
          </a:r>
          <a:endParaRPr lang="en-US" sz="1000" kern="1200" dirty="0"/>
        </a:p>
      </dsp:txBody>
      <dsp:txXfrm>
        <a:off x="1191432" y="2080922"/>
        <a:ext cx="725728" cy="725728"/>
      </dsp:txXfrm>
    </dsp:sp>
    <dsp:sp modelId="{50DD4817-D92D-4B5B-A352-19F2112A678B}">
      <dsp:nvSpPr>
        <dsp:cNvPr id="0" name=""/>
        <dsp:cNvSpPr/>
      </dsp:nvSpPr>
      <dsp:spPr>
        <a:xfrm rot="9569333">
          <a:off x="2028498" y="1084362"/>
          <a:ext cx="1674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67400" y="17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08014" y="1097553"/>
        <a:ext cx="8370" cy="8370"/>
      </dsp:txXfrm>
    </dsp:sp>
    <dsp:sp modelId="{649E71B7-AE3C-4CEB-8EA3-F9E6B3E5F36B}">
      <dsp:nvSpPr>
        <dsp:cNvPr id="0" name=""/>
        <dsp:cNvSpPr/>
      </dsp:nvSpPr>
      <dsp:spPr>
        <a:xfrm>
          <a:off x="979718" y="777484"/>
          <a:ext cx="1088592" cy="108859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NWS</a:t>
          </a:r>
          <a:endParaRPr lang="en-US" sz="1000" kern="1200" dirty="0"/>
        </a:p>
      </dsp:txBody>
      <dsp:txXfrm>
        <a:off x="1161150" y="958916"/>
        <a:ext cx="725728" cy="725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08055-4501-4D32-B35E-A3BCC071C0D0}">
      <dsp:nvSpPr>
        <dsp:cNvPr id="0" name=""/>
        <dsp:cNvSpPr/>
      </dsp:nvSpPr>
      <dsp:spPr>
        <a:xfrm>
          <a:off x="2828" y="833602"/>
          <a:ext cx="2837888" cy="2837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178" tIns="26670" rIns="15617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>
              <a:solidFill>
                <a:srgbClr val="000000"/>
              </a:solidFill>
              <a:latin typeface="Arial" charset="0"/>
            </a:rPr>
            <a:t>Does this action require a NOTAM and/or meet NOTAM Criteria?</a:t>
          </a:r>
          <a:endParaRPr lang="en-US" sz="2100" kern="1200"/>
        </a:p>
      </dsp:txBody>
      <dsp:txXfrm>
        <a:off x="418427" y="1249201"/>
        <a:ext cx="2006690" cy="2006690"/>
      </dsp:txXfrm>
    </dsp:sp>
    <dsp:sp modelId="{69B4C8A6-7359-4628-A018-74783665751B}">
      <dsp:nvSpPr>
        <dsp:cNvPr id="0" name=""/>
        <dsp:cNvSpPr/>
      </dsp:nvSpPr>
      <dsp:spPr>
        <a:xfrm>
          <a:off x="2273139" y="833602"/>
          <a:ext cx="2837888" cy="2837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178" tIns="26670" rIns="15617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>
              <a:solidFill>
                <a:srgbClr val="000000"/>
              </a:solidFill>
              <a:latin typeface="Arial" charset="0"/>
            </a:rPr>
            <a:t>Is the NOTAM being issued with enough time to be distributed to the end user?</a:t>
          </a:r>
          <a:endParaRPr lang="en-US" sz="2100" kern="1200"/>
        </a:p>
      </dsp:txBody>
      <dsp:txXfrm>
        <a:off x="2688738" y="1249201"/>
        <a:ext cx="2006690" cy="2006690"/>
      </dsp:txXfrm>
    </dsp:sp>
    <dsp:sp modelId="{BF227BBB-1843-42C4-83FA-2793C8362C77}">
      <dsp:nvSpPr>
        <dsp:cNvPr id="0" name=""/>
        <dsp:cNvSpPr/>
      </dsp:nvSpPr>
      <dsp:spPr>
        <a:xfrm>
          <a:off x="4543450" y="833602"/>
          <a:ext cx="2837888" cy="2837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178" tIns="26670" rIns="15617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>
              <a:solidFill>
                <a:srgbClr val="000000"/>
              </a:solidFill>
              <a:latin typeface="Arial" charset="0"/>
            </a:rPr>
            <a:t>Are the proper contractions being used for the NOTAM? </a:t>
          </a:r>
          <a:endParaRPr lang="en-US" sz="2100" kern="1200"/>
        </a:p>
      </dsp:txBody>
      <dsp:txXfrm>
        <a:off x="4959049" y="1249201"/>
        <a:ext cx="2006690" cy="2006690"/>
      </dsp:txXfrm>
    </dsp:sp>
    <dsp:sp modelId="{A48BB4B0-50E7-4094-932B-60836512CF27}">
      <dsp:nvSpPr>
        <dsp:cNvPr id="0" name=""/>
        <dsp:cNvSpPr/>
      </dsp:nvSpPr>
      <dsp:spPr>
        <a:xfrm>
          <a:off x="6813760" y="833602"/>
          <a:ext cx="2837888" cy="2837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178" tIns="26670" rIns="15617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>
              <a:solidFill>
                <a:srgbClr val="000000"/>
              </a:solidFill>
              <a:latin typeface="Arial" charset="0"/>
            </a:rPr>
            <a:t>Does the NOTAM clearly define the affected attribute, location and condition?</a:t>
          </a:r>
          <a:endParaRPr lang="en-US" sz="2100" kern="1200"/>
        </a:p>
      </dsp:txBody>
      <dsp:txXfrm>
        <a:off x="7229359" y="1249201"/>
        <a:ext cx="2006690" cy="2006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CCAA-EBEB-4429-91D8-CE963ADF742B}">
      <dsp:nvSpPr>
        <dsp:cNvPr id="0" name=""/>
        <dsp:cNvSpPr/>
      </dsp:nvSpPr>
      <dsp:spPr>
        <a:xfrm>
          <a:off x="-4999344" y="-765980"/>
          <a:ext cx="5953937" cy="5953937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9D16E-AA1B-4BBB-BBCC-9E2068657804}">
      <dsp:nvSpPr>
        <dsp:cNvPr id="0" name=""/>
        <dsp:cNvSpPr/>
      </dsp:nvSpPr>
      <dsp:spPr>
        <a:xfrm>
          <a:off x="499866" y="339961"/>
          <a:ext cx="4966034" cy="680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>
              <a:solidFill>
                <a:srgbClr val="011963"/>
              </a:solidFill>
            </a:rPr>
            <a:t>Domestic, ICAO and Plain Language NOTAMs</a:t>
          </a:r>
          <a:endParaRPr lang="en-US" sz="1600" kern="1200">
            <a:solidFill>
              <a:srgbClr val="011963"/>
            </a:solidFill>
          </a:endParaRPr>
        </a:p>
      </dsp:txBody>
      <dsp:txXfrm>
        <a:off x="499866" y="339961"/>
        <a:ext cx="4966034" cy="680276"/>
      </dsp:txXfrm>
    </dsp:sp>
    <dsp:sp modelId="{9F043D6C-1695-4D0A-847C-705D03DDE5C9}">
      <dsp:nvSpPr>
        <dsp:cNvPr id="0" name=""/>
        <dsp:cNvSpPr/>
      </dsp:nvSpPr>
      <dsp:spPr>
        <a:xfrm>
          <a:off x="74693" y="254926"/>
          <a:ext cx="850346" cy="850346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F3FC-BA9C-460A-BB68-A5A8CC954908}">
      <dsp:nvSpPr>
        <dsp:cNvPr id="0" name=""/>
        <dsp:cNvSpPr/>
      </dsp:nvSpPr>
      <dsp:spPr>
        <a:xfrm>
          <a:off x="889884" y="1360553"/>
          <a:ext cx="4576015" cy="680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>
              <a:solidFill>
                <a:srgbClr val="011963"/>
              </a:solidFill>
            </a:rPr>
            <a:t>Letters to Airmen (LTAs) </a:t>
          </a:r>
          <a:endParaRPr lang="en-US" sz="1600" kern="1200">
            <a:solidFill>
              <a:srgbClr val="011963"/>
            </a:solidFill>
          </a:endParaRPr>
        </a:p>
      </dsp:txBody>
      <dsp:txXfrm>
        <a:off x="889884" y="1360553"/>
        <a:ext cx="4576015" cy="680276"/>
      </dsp:txXfrm>
    </dsp:sp>
    <dsp:sp modelId="{55274FC5-A48A-4F38-BB38-C3232F8F001B}">
      <dsp:nvSpPr>
        <dsp:cNvPr id="0" name=""/>
        <dsp:cNvSpPr/>
      </dsp:nvSpPr>
      <dsp:spPr>
        <a:xfrm>
          <a:off x="464711" y="1275519"/>
          <a:ext cx="850346" cy="850346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A52C8-F2A4-4977-92D4-5AF860D6EEEC}">
      <dsp:nvSpPr>
        <dsp:cNvPr id="0" name=""/>
        <dsp:cNvSpPr/>
      </dsp:nvSpPr>
      <dsp:spPr>
        <a:xfrm>
          <a:off x="889884" y="2381146"/>
          <a:ext cx="4576015" cy="680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smtClean="0">
              <a:solidFill>
                <a:srgbClr val="011963"/>
              </a:solidFill>
            </a:rPr>
            <a:t>C</a:t>
          </a:r>
          <a:r>
            <a:rPr lang="en-US" sz="1600" kern="1200" smtClean="0">
              <a:solidFill>
                <a:srgbClr val="011963"/>
              </a:solidFill>
            </a:rPr>
            <a:t>losure/Restriction</a:t>
          </a:r>
          <a:r>
            <a:rPr lang="fr-FR" sz="1600" kern="1200" smtClean="0">
              <a:solidFill>
                <a:srgbClr val="011963"/>
              </a:solidFill>
            </a:rPr>
            <a:t> </a:t>
          </a:r>
          <a:r>
            <a:rPr lang="fr-FR" sz="1600" u="sng" kern="1200" smtClean="0">
              <a:solidFill>
                <a:srgbClr val="011963"/>
              </a:solidFill>
            </a:rPr>
            <a:t>N</a:t>
          </a:r>
          <a:r>
            <a:rPr lang="fr-FR" sz="1600" kern="1200" smtClean="0">
              <a:solidFill>
                <a:srgbClr val="011963"/>
              </a:solidFill>
            </a:rPr>
            <a:t>otice </a:t>
          </a:r>
          <a:r>
            <a:rPr lang="fr-FR" sz="1600" u="sng" kern="1200" smtClean="0">
              <a:solidFill>
                <a:srgbClr val="011963"/>
              </a:solidFill>
            </a:rPr>
            <a:t>D</a:t>
          </a:r>
          <a:r>
            <a:rPr lang="fr-FR" sz="1600" kern="1200" smtClean="0">
              <a:solidFill>
                <a:srgbClr val="011963"/>
              </a:solidFill>
            </a:rPr>
            <a:t>iagram </a:t>
          </a:r>
          <a:r>
            <a:rPr lang="fr-FR" sz="1600" u="sng" kern="1200" smtClean="0">
              <a:solidFill>
                <a:srgbClr val="011963"/>
              </a:solidFill>
            </a:rPr>
            <a:t>A</a:t>
          </a:r>
          <a:r>
            <a:rPr lang="fr-FR" sz="1600" kern="1200" smtClean="0">
              <a:solidFill>
                <a:srgbClr val="011963"/>
              </a:solidFill>
            </a:rPr>
            <a:t>utomation (CNDA) at select </a:t>
          </a:r>
          <a:r>
            <a:rPr lang="en-US" sz="1600" kern="1200" smtClean="0">
              <a:solidFill>
                <a:srgbClr val="011963"/>
              </a:solidFill>
            </a:rPr>
            <a:t>airports</a:t>
          </a:r>
          <a:endParaRPr lang="en-US" sz="1600" kern="1200">
            <a:solidFill>
              <a:srgbClr val="011963"/>
            </a:solidFill>
          </a:endParaRPr>
        </a:p>
      </dsp:txBody>
      <dsp:txXfrm>
        <a:off x="889884" y="2381146"/>
        <a:ext cx="4576015" cy="680276"/>
      </dsp:txXfrm>
    </dsp:sp>
    <dsp:sp modelId="{4987BED9-0A2A-4632-995D-7142CCEB6093}">
      <dsp:nvSpPr>
        <dsp:cNvPr id="0" name=""/>
        <dsp:cNvSpPr/>
      </dsp:nvSpPr>
      <dsp:spPr>
        <a:xfrm>
          <a:off x="464711" y="2296111"/>
          <a:ext cx="850346" cy="850346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FBA3F-433E-4C3B-9581-67EB18D8C970}">
      <dsp:nvSpPr>
        <dsp:cNvPr id="0" name=""/>
        <dsp:cNvSpPr/>
      </dsp:nvSpPr>
      <dsp:spPr>
        <a:xfrm>
          <a:off x="499866" y="3401738"/>
          <a:ext cx="4966034" cy="680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11963"/>
              </a:solidFill>
            </a:rPr>
            <a:t>External Links (TFR website, Domestic/International Notices (formerly NTAP), etc.)</a:t>
          </a:r>
          <a:endParaRPr lang="en-US" sz="1600" kern="1200">
            <a:solidFill>
              <a:srgbClr val="011963"/>
            </a:solidFill>
          </a:endParaRPr>
        </a:p>
      </dsp:txBody>
      <dsp:txXfrm>
        <a:off x="499866" y="3401738"/>
        <a:ext cx="4966034" cy="680276"/>
      </dsp:txXfrm>
    </dsp:sp>
    <dsp:sp modelId="{0E0A0F21-E001-4824-A3B2-DB87A1E2061D}">
      <dsp:nvSpPr>
        <dsp:cNvPr id="0" name=""/>
        <dsp:cNvSpPr/>
      </dsp:nvSpPr>
      <dsp:spPr>
        <a:xfrm>
          <a:off x="74693" y="3316703"/>
          <a:ext cx="850346" cy="850346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AB92-7BB5-4EB8-81AE-D395FB4F8FB3}">
      <dsp:nvSpPr>
        <dsp:cNvPr id="0" name=""/>
        <dsp:cNvSpPr/>
      </dsp:nvSpPr>
      <dsp:spPr>
        <a:xfrm>
          <a:off x="1658034" y="342893"/>
          <a:ext cx="2514832" cy="2378629"/>
        </a:xfrm>
        <a:prstGeom prst="octagon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011963"/>
              </a:solidFill>
            </a:rPr>
            <a:t>Submitting NOTAMS through NOTAM Manager:</a:t>
          </a:r>
          <a:endParaRPr lang="en-US" sz="1900" kern="1200">
            <a:solidFill>
              <a:srgbClr val="011963"/>
            </a:solidFill>
          </a:endParaRPr>
        </a:p>
      </dsp:txBody>
      <dsp:txXfrm>
        <a:off x="1993345" y="759153"/>
        <a:ext cx="1844210" cy="1070383"/>
      </dsp:txXfrm>
    </dsp:sp>
    <dsp:sp modelId="{2F21D3D1-1D3C-4FA5-B01B-D16CD1DB8C6C}">
      <dsp:nvSpPr>
        <dsp:cNvPr id="0" name=""/>
        <dsp:cNvSpPr/>
      </dsp:nvSpPr>
      <dsp:spPr>
        <a:xfrm>
          <a:off x="3239331" y="1988813"/>
          <a:ext cx="2117765" cy="1833438"/>
        </a:xfrm>
        <a:prstGeom prst="octagon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11963"/>
              </a:solidFill>
            </a:rPr>
            <a:t>Supports Digital NOTAM Availability</a:t>
          </a:r>
          <a:endParaRPr lang="en-US" sz="1600" kern="1200">
            <a:solidFill>
              <a:srgbClr val="011963"/>
            </a:solidFill>
          </a:endParaRPr>
        </a:p>
      </dsp:txBody>
      <dsp:txXfrm>
        <a:off x="4073098" y="2610126"/>
        <a:ext cx="898491" cy="713041"/>
      </dsp:txXfrm>
    </dsp:sp>
    <dsp:sp modelId="{AF8C5F51-C87D-4E2B-BA8F-48EA0B07546E}">
      <dsp:nvSpPr>
        <dsp:cNvPr id="0" name=""/>
        <dsp:cNvSpPr/>
      </dsp:nvSpPr>
      <dsp:spPr>
        <a:xfrm>
          <a:off x="613578" y="1991189"/>
          <a:ext cx="2060578" cy="1844327"/>
        </a:xfrm>
        <a:prstGeom prst="octagon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11963"/>
              </a:solidFill>
            </a:rPr>
            <a:t>Reinforces Accuracy</a:t>
          </a:r>
          <a:endParaRPr lang="en-US" sz="1600" kern="1200">
            <a:solidFill>
              <a:srgbClr val="011963"/>
            </a:solidFill>
          </a:endParaRPr>
        </a:p>
      </dsp:txBody>
      <dsp:txXfrm>
        <a:off x="988674" y="2616194"/>
        <a:ext cx="874228" cy="717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DD345-04C1-42FE-8739-221EBB36D4FB}">
      <dsp:nvSpPr>
        <dsp:cNvPr id="0" name=""/>
        <dsp:cNvSpPr/>
      </dsp:nvSpPr>
      <dsp:spPr>
        <a:xfrm>
          <a:off x="836655" y="617626"/>
          <a:ext cx="4226487" cy="4226487"/>
        </a:xfrm>
        <a:prstGeom prst="blockArc">
          <a:avLst>
            <a:gd name="adj1" fmla="val 12600000"/>
            <a:gd name="adj2" fmla="val 162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1756E-51F2-4F3B-B490-42D12C2CA062}">
      <dsp:nvSpPr>
        <dsp:cNvPr id="0" name=""/>
        <dsp:cNvSpPr/>
      </dsp:nvSpPr>
      <dsp:spPr>
        <a:xfrm>
          <a:off x="836655" y="617626"/>
          <a:ext cx="4226487" cy="4226487"/>
        </a:xfrm>
        <a:prstGeom prst="blockArc">
          <a:avLst>
            <a:gd name="adj1" fmla="val 9000000"/>
            <a:gd name="adj2" fmla="val 126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A04B6-F574-4132-A767-58B770EBF235}">
      <dsp:nvSpPr>
        <dsp:cNvPr id="0" name=""/>
        <dsp:cNvSpPr/>
      </dsp:nvSpPr>
      <dsp:spPr>
        <a:xfrm>
          <a:off x="836655" y="617626"/>
          <a:ext cx="4226487" cy="4226487"/>
        </a:xfrm>
        <a:prstGeom prst="blockArc">
          <a:avLst>
            <a:gd name="adj1" fmla="val 5400000"/>
            <a:gd name="adj2" fmla="val 90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D4065-4468-4124-B371-28111083DB88}">
      <dsp:nvSpPr>
        <dsp:cNvPr id="0" name=""/>
        <dsp:cNvSpPr/>
      </dsp:nvSpPr>
      <dsp:spPr>
        <a:xfrm>
          <a:off x="836655" y="617626"/>
          <a:ext cx="4226487" cy="4226487"/>
        </a:xfrm>
        <a:prstGeom prst="blockArc">
          <a:avLst>
            <a:gd name="adj1" fmla="val 1800000"/>
            <a:gd name="adj2" fmla="val 54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CFEFD-5A92-4BA7-B43C-C3649334B3B0}">
      <dsp:nvSpPr>
        <dsp:cNvPr id="0" name=""/>
        <dsp:cNvSpPr/>
      </dsp:nvSpPr>
      <dsp:spPr>
        <a:xfrm>
          <a:off x="836655" y="617626"/>
          <a:ext cx="4226487" cy="4226487"/>
        </a:xfrm>
        <a:prstGeom prst="blockArc">
          <a:avLst>
            <a:gd name="adj1" fmla="val 19800000"/>
            <a:gd name="adj2" fmla="val 18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5891A-7EA0-4DEE-B58A-C6F2618A2811}">
      <dsp:nvSpPr>
        <dsp:cNvPr id="0" name=""/>
        <dsp:cNvSpPr/>
      </dsp:nvSpPr>
      <dsp:spPr>
        <a:xfrm>
          <a:off x="836655" y="617626"/>
          <a:ext cx="4226487" cy="4226487"/>
        </a:xfrm>
        <a:prstGeom prst="blockArc">
          <a:avLst>
            <a:gd name="adj1" fmla="val 16200000"/>
            <a:gd name="adj2" fmla="val 198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6601-C1AF-43F7-8063-2E7D812FA3CA}">
      <dsp:nvSpPr>
        <dsp:cNvPr id="0" name=""/>
        <dsp:cNvSpPr/>
      </dsp:nvSpPr>
      <dsp:spPr>
        <a:xfrm>
          <a:off x="2002654" y="1783625"/>
          <a:ext cx="1894489" cy="189448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FAA NOTAM Policy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(Updated December 2021)</a:t>
          </a:r>
          <a:endParaRPr lang="en-US" sz="1400" kern="1200"/>
        </a:p>
      </dsp:txBody>
      <dsp:txXfrm>
        <a:off x="2280095" y="2061066"/>
        <a:ext cx="1339607" cy="1339607"/>
      </dsp:txXfrm>
    </dsp:sp>
    <dsp:sp modelId="{BB9D3488-6E9A-4CFD-BEBA-62DB702DEDCD}">
      <dsp:nvSpPr>
        <dsp:cNvPr id="0" name=""/>
        <dsp:cNvSpPr/>
      </dsp:nvSpPr>
      <dsp:spPr>
        <a:xfrm>
          <a:off x="2187061" y="2296"/>
          <a:ext cx="1525673" cy="132614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AC 150/5200-28, </a:t>
          </a:r>
          <a:r>
            <a:rPr lang="en-US" sz="1000" i="1" kern="1200" smtClean="0"/>
            <a:t>NOTAMs for Airport Operators </a:t>
          </a:r>
          <a:r>
            <a:rPr lang="en-US" sz="1000" kern="1200" smtClean="0"/>
            <a:t>to be updated with similar requirements </a:t>
          </a:r>
          <a:endParaRPr lang="en-US" sz="1000" kern="1200"/>
        </a:p>
      </dsp:txBody>
      <dsp:txXfrm>
        <a:off x="2424712" y="208867"/>
        <a:ext cx="1050371" cy="913000"/>
      </dsp:txXfrm>
    </dsp:sp>
    <dsp:sp modelId="{00979713-7A90-4753-8DF6-EABD097967BB}">
      <dsp:nvSpPr>
        <dsp:cNvPr id="0" name=""/>
        <dsp:cNvSpPr/>
      </dsp:nvSpPr>
      <dsp:spPr>
        <a:xfrm>
          <a:off x="3955350" y="1035048"/>
          <a:ext cx="1566651" cy="132614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TALPA Enhancements for Runway Field Condition (FICON) NOTAMs </a:t>
          </a:r>
          <a:endParaRPr lang="en-US" sz="1200" kern="1200"/>
        </a:p>
      </dsp:txBody>
      <dsp:txXfrm>
        <a:off x="4196416" y="1239106"/>
        <a:ext cx="1084519" cy="918026"/>
      </dsp:txXfrm>
    </dsp:sp>
    <dsp:sp modelId="{D129420D-261C-4313-A39F-88768D9A60A9}">
      <dsp:nvSpPr>
        <dsp:cNvPr id="0" name=""/>
        <dsp:cNvSpPr/>
      </dsp:nvSpPr>
      <dsp:spPr>
        <a:xfrm>
          <a:off x="3941512" y="3100550"/>
          <a:ext cx="1594328" cy="132614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Removed standalone dropdown option “GOOD” for braking action NOTAMs</a:t>
          </a:r>
          <a:endParaRPr lang="en-US" sz="1200" kern="1200"/>
        </a:p>
      </dsp:txBody>
      <dsp:txXfrm>
        <a:off x="4184885" y="3302984"/>
        <a:ext cx="1107583" cy="921274"/>
      </dsp:txXfrm>
    </dsp:sp>
    <dsp:sp modelId="{5921D09C-AC1E-449F-8BF9-AF60969B0B15}">
      <dsp:nvSpPr>
        <dsp:cNvPr id="0" name=""/>
        <dsp:cNvSpPr/>
      </dsp:nvSpPr>
      <dsp:spPr>
        <a:xfrm>
          <a:off x="2206854" y="4133301"/>
          <a:ext cx="1486088" cy="132614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Same NOTAM requirements for ASOS and AWOS outages</a:t>
          </a:r>
          <a:endParaRPr lang="en-US" sz="1200" kern="1200"/>
        </a:p>
      </dsp:txBody>
      <dsp:txXfrm>
        <a:off x="2441207" y="4342430"/>
        <a:ext cx="1017383" cy="907884"/>
      </dsp:txXfrm>
    </dsp:sp>
    <dsp:sp modelId="{621F4295-C650-4695-8031-2B69A8C033B2}">
      <dsp:nvSpPr>
        <dsp:cNvPr id="0" name=""/>
        <dsp:cNvSpPr/>
      </dsp:nvSpPr>
      <dsp:spPr>
        <a:xfrm>
          <a:off x="369659" y="3100550"/>
          <a:ext cx="1582923" cy="132614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NOTAM acronym change </a:t>
          </a:r>
          <a:endParaRPr lang="en-US" sz="1400" kern="1200"/>
        </a:p>
      </dsp:txBody>
      <dsp:txXfrm>
        <a:off x="612081" y="3303646"/>
        <a:ext cx="1098079" cy="919950"/>
      </dsp:txXfrm>
    </dsp:sp>
    <dsp:sp modelId="{F03DE243-A01F-45DF-A69C-9B1A0CCAEDC5}">
      <dsp:nvSpPr>
        <dsp:cNvPr id="0" name=""/>
        <dsp:cNvSpPr/>
      </dsp:nvSpPr>
      <dsp:spPr>
        <a:xfrm>
          <a:off x="411035" y="1035048"/>
          <a:ext cx="1500171" cy="1326142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Permanent (PERM) NOTAM updates</a:t>
          </a:r>
          <a:endParaRPr lang="en-US" sz="1400" kern="1200"/>
        </a:p>
      </dsp:txBody>
      <dsp:txXfrm>
        <a:off x="646561" y="1243252"/>
        <a:ext cx="1029119" cy="909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48483-3D24-449F-96E9-BDC40B4394BF}">
      <dsp:nvSpPr>
        <dsp:cNvPr id="0" name=""/>
        <dsp:cNvSpPr/>
      </dsp:nvSpPr>
      <dsp:spPr>
        <a:xfrm>
          <a:off x="2667564" y="2074760"/>
          <a:ext cx="3190330" cy="27512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Prior to issuance of a PERM NOTAM, the accountable organization must demonstrate that the publication process has been initiated.</a:t>
          </a:r>
          <a:endParaRPr lang="en-US" sz="1600" kern="1200"/>
        </a:p>
      </dsp:txBody>
      <dsp:txXfrm>
        <a:off x="3162694" y="2501742"/>
        <a:ext cx="2200070" cy="1897264"/>
      </dsp:txXfrm>
    </dsp:sp>
    <dsp:sp modelId="{9C79FF59-BF2C-4480-89AD-7D9B43971A98}">
      <dsp:nvSpPr>
        <dsp:cNvPr id="0" name=""/>
        <dsp:cNvSpPr/>
      </dsp:nvSpPr>
      <dsp:spPr>
        <a:xfrm>
          <a:off x="2767192" y="3289720"/>
          <a:ext cx="372764" cy="3217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DAC92-6ED3-4291-80A9-79CF1DBA9B1A}">
      <dsp:nvSpPr>
        <dsp:cNvPr id="0" name=""/>
        <dsp:cNvSpPr/>
      </dsp:nvSpPr>
      <dsp:spPr>
        <a:xfrm>
          <a:off x="0" y="596695"/>
          <a:ext cx="3190330" cy="274319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275" t="29999" r="1275" b="43334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D283B-C1D9-43F1-8902-0D3B9E805949}">
      <dsp:nvSpPr>
        <dsp:cNvPr id="0" name=""/>
        <dsp:cNvSpPr/>
      </dsp:nvSpPr>
      <dsp:spPr>
        <a:xfrm>
          <a:off x="2173902" y="2964178"/>
          <a:ext cx="372764" cy="3217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DACA9-74DF-4039-88FF-06EBE820D650}">
      <dsp:nvSpPr>
        <dsp:cNvPr id="0" name=""/>
        <dsp:cNvSpPr/>
      </dsp:nvSpPr>
      <dsp:spPr>
        <a:xfrm>
          <a:off x="5336247" y="592678"/>
          <a:ext cx="3190330" cy="27512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Wildlife and Obstacle NOTAMs</a:t>
          </a:r>
        </a:p>
      </dsp:txBody>
      <dsp:txXfrm>
        <a:off x="5831377" y="1019660"/>
        <a:ext cx="2200070" cy="1897264"/>
      </dsp:txXfrm>
    </dsp:sp>
    <dsp:sp modelId="{E0126432-247F-4E24-9249-D1C11503D051}">
      <dsp:nvSpPr>
        <dsp:cNvPr id="0" name=""/>
        <dsp:cNvSpPr/>
      </dsp:nvSpPr>
      <dsp:spPr>
        <a:xfrm>
          <a:off x="7510150" y="2964178"/>
          <a:ext cx="372764" cy="3217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E1062-A609-4DC3-B4C9-4937C74FD338}">
      <dsp:nvSpPr>
        <dsp:cNvPr id="0" name=""/>
        <dsp:cNvSpPr/>
      </dsp:nvSpPr>
      <dsp:spPr>
        <a:xfrm>
          <a:off x="8003812" y="2074760"/>
          <a:ext cx="3190330" cy="275122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/>
          <a:srcRect/>
          <a:tile tx="698500" ty="0" sx="43000" sy="66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A8A85-A23C-4E0D-896E-F9F41B0C6304}">
      <dsp:nvSpPr>
        <dsp:cNvPr id="0" name=""/>
        <dsp:cNvSpPr/>
      </dsp:nvSpPr>
      <dsp:spPr>
        <a:xfrm>
          <a:off x="8103440" y="3289720"/>
          <a:ext cx="372764" cy="3217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AABA7-D8C0-4E03-9670-48A4E1D4D3C2}">
      <dsp:nvSpPr>
        <dsp:cNvPr id="0" name=""/>
        <dsp:cNvSpPr/>
      </dsp:nvSpPr>
      <dsp:spPr>
        <a:xfrm>
          <a:off x="-4184901" y="-642163"/>
          <a:ext cx="4986437" cy="4986437"/>
        </a:xfrm>
        <a:prstGeom prst="blockArc">
          <a:avLst>
            <a:gd name="adj1" fmla="val 18900000"/>
            <a:gd name="adj2" fmla="val 2700000"/>
            <a:gd name="adj3" fmla="val 4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8F327-21E7-45AE-A147-E0E28E25BEE4}">
      <dsp:nvSpPr>
        <dsp:cNvPr id="0" name=""/>
        <dsp:cNvSpPr/>
      </dsp:nvSpPr>
      <dsp:spPr>
        <a:xfrm>
          <a:off x="515471" y="370211"/>
          <a:ext cx="5630480" cy="740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Supports the NOTAM reduction effort</a:t>
          </a:r>
          <a:endParaRPr lang="en-US" sz="2200" kern="1200"/>
        </a:p>
      </dsp:txBody>
      <dsp:txXfrm>
        <a:off x="515471" y="370211"/>
        <a:ext cx="5630480" cy="740422"/>
      </dsp:txXfrm>
    </dsp:sp>
    <dsp:sp modelId="{71D1BEF6-C9DF-4C5E-8D78-E0C636787BE3}">
      <dsp:nvSpPr>
        <dsp:cNvPr id="0" name=""/>
        <dsp:cNvSpPr/>
      </dsp:nvSpPr>
      <dsp:spPr>
        <a:xfrm>
          <a:off x="52707" y="277658"/>
          <a:ext cx="925527" cy="925527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EA9CC-320A-4888-B61F-79EBC81142FA}">
      <dsp:nvSpPr>
        <dsp:cNvPr id="0" name=""/>
        <dsp:cNvSpPr/>
      </dsp:nvSpPr>
      <dsp:spPr>
        <a:xfrm>
          <a:off x="784614" y="1480844"/>
          <a:ext cx="5361337" cy="740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No field condition (FICON) NOTAMs will be allowed for closed runway</a:t>
          </a:r>
          <a:endParaRPr lang="en-US" sz="2200" kern="1200"/>
        </a:p>
      </dsp:txBody>
      <dsp:txXfrm>
        <a:off x="784614" y="1480844"/>
        <a:ext cx="5361337" cy="740422"/>
      </dsp:txXfrm>
    </dsp:sp>
    <dsp:sp modelId="{055D3B18-BE51-4C43-8CCE-7D2E0E1D5CEC}">
      <dsp:nvSpPr>
        <dsp:cNvPr id="0" name=""/>
        <dsp:cNvSpPr/>
      </dsp:nvSpPr>
      <dsp:spPr>
        <a:xfrm>
          <a:off x="321850" y="1388291"/>
          <a:ext cx="925527" cy="925527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A946D-A524-4410-AD6C-85D8874E4298}">
      <dsp:nvSpPr>
        <dsp:cNvPr id="0" name=""/>
        <dsp:cNvSpPr/>
      </dsp:nvSpPr>
      <dsp:spPr>
        <a:xfrm>
          <a:off x="515471" y="2591477"/>
          <a:ext cx="5630480" cy="740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Only one FICON NOTAM per runway surface, e.g., 04/22</a:t>
          </a:r>
          <a:endParaRPr lang="en-US" sz="2200" kern="1200"/>
        </a:p>
      </dsp:txBody>
      <dsp:txXfrm>
        <a:off x="515471" y="2591477"/>
        <a:ext cx="5630480" cy="740422"/>
      </dsp:txXfrm>
    </dsp:sp>
    <dsp:sp modelId="{75CB86E3-67C2-409B-B818-2EACA7DCFA70}">
      <dsp:nvSpPr>
        <dsp:cNvPr id="0" name=""/>
        <dsp:cNvSpPr/>
      </dsp:nvSpPr>
      <dsp:spPr>
        <a:xfrm>
          <a:off x="52707" y="2498924"/>
          <a:ext cx="925527" cy="925527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037C5-11AD-4035-A789-227C9AA11ACF}">
      <dsp:nvSpPr>
        <dsp:cNvPr id="0" name=""/>
        <dsp:cNvSpPr/>
      </dsp:nvSpPr>
      <dsp:spPr>
        <a:xfrm>
          <a:off x="2274098" y="1611261"/>
          <a:ext cx="3380465" cy="3380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0" rIns="38100" bIns="64008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Pilot Reported Braking Action Notes Updates</a:t>
          </a:r>
          <a:endParaRPr lang="en-US" sz="3000" kern="1200"/>
        </a:p>
      </dsp:txBody>
      <dsp:txXfrm>
        <a:off x="2769156" y="2106319"/>
        <a:ext cx="2390349" cy="2390349"/>
      </dsp:txXfrm>
    </dsp:sp>
    <dsp:sp modelId="{96542753-0649-4783-BB74-820BFA1D347C}">
      <dsp:nvSpPr>
        <dsp:cNvPr id="0" name=""/>
        <dsp:cNvSpPr/>
      </dsp:nvSpPr>
      <dsp:spPr>
        <a:xfrm>
          <a:off x="2821327" y="142065"/>
          <a:ext cx="2286006" cy="1920239"/>
        </a:xfrm>
        <a:prstGeom prst="hexagon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When reporting pilot reported braking action data, </a:t>
          </a:r>
          <a:r>
            <a:rPr lang="en-US" sz="1500" kern="1200" smtClean="0"/>
            <a:t>users will be able to </a:t>
          </a:r>
          <a:r>
            <a:rPr lang="en-US" sz="1500" kern="1200" smtClean="0"/>
            <a:t>include date/time information.</a:t>
          </a:r>
          <a:endParaRPr lang="en-US" sz="1500" kern="1200"/>
        </a:p>
      </dsp:txBody>
      <dsp:txXfrm>
        <a:off x="3171847" y="436501"/>
        <a:ext cx="1584966" cy="1331367"/>
      </dsp:txXfrm>
    </dsp:sp>
    <dsp:sp modelId="{BAA2A8FF-C284-4130-84F3-4E954AB1AC28}">
      <dsp:nvSpPr>
        <dsp:cNvPr id="0" name=""/>
        <dsp:cNvSpPr/>
      </dsp:nvSpPr>
      <dsp:spPr>
        <a:xfrm>
          <a:off x="4787524" y="3441037"/>
          <a:ext cx="2286006" cy="1920239"/>
        </a:xfrm>
        <a:prstGeom prst="hexagon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Edit/add pilot reported braking action information in an already issued NOTAM.</a:t>
          </a:r>
          <a:endParaRPr lang="en-US" sz="1500" kern="1200"/>
        </a:p>
      </dsp:txBody>
      <dsp:txXfrm>
        <a:off x="5138044" y="3735473"/>
        <a:ext cx="1584966" cy="1331367"/>
      </dsp:txXfrm>
    </dsp:sp>
    <dsp:sp modelId="{812720C0-C3A6-4880-8745-B04046AC6479}">
      <dsp:nvSpPr>
        <dsp:cNvPr id="0" name=""/>
        <dsp:cNvSpPr/>
      </dsp:nvSpPr>
      <dsp:spPr>
        <a:xfrm>
          <a:off x="916670" y="3441028"/>
          <a:ext cx="2286006" cy="1920239"/>
        </a:xfrm>
        <a:prstGeom prst="hexagon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The time must be within 1 hour of the NOTAM’s observation time.</a:t>
          </a:r>
          <a:endParaRPr lang="en-US" sz="1500" kern="1200"/>
        </a:p>
      </dsp:txBody>
      <dsp:txXfrm>
        <a:off x="1267190" y="3735464"/>
        <a:ext cx="1584966" cy="13313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E3E0-8EBB-406F-BB75-519906F5801D}">
      <dsp:nvSpPr>
        <dsp:cNvPr id="0" name=""/>
        <dsp:cNvSpPr/>
      </dsp:nvSpPr>
      <dsp:spPr>
        <a:xfrm>
          <a:off x="764" y="582091"/>
          <a:ext cx="2784150" cy="1392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ICAO Phase 1 </a:t>
          </a:r>
          <a:r>
            <a:rPr lang="en-US" sz="2000" kern="1200" smtClean="0"/>
            <a:t>(Mid-2022)</a:t>
          </a:r>
          <a:endParaRPr lang="en-US" sz="2000" kern="1200"/>
        </a:p>
      </dsp:txBody>
      <dsp:txXfrm>
        <a:off x="41536" y="622863"/>
        <a:ext cx="2702606" cy="1310531"/>
      </dsp:txXfrm>
    </dsp:sp>
    <dsp:sp modelId="{DF7515E7-B4E9-4970-9F16-2F4F3A57C7B0}">
      <dsp:nvSpPr>
        <dsp:cNvPr id="0" name=""/>
        <dsp:cNvSpPr/>
      </dsp:nvSpPr>
      <dsp:spPr>
        <a:xfrm>
          <a:off x="279179" y="1974166"/>
          <a:ext cx="278415" cy="1044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56"/>
              </a:lnTo>
              <a:lnTo>
                <a:pt x="278415" y="1044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24010-71F0-4D03-986A-C5AD66D2D3CC}">
      <dsp:nvSpPr>
        <dsp:cNvPr id="0" name=""/>
        <dsp:cNvSpPr/>
      </dsp:nvSpPr>
      <dsp:spPr>
        <a:xfrm>
          <a:off x="557595" y="2322185"/>
          <a:ext cx="2227320" cy="1392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FNS software update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Improves automatic translation digital NOTAMs </a:t>
          </a:r>
          <a:endParaRPr lang="en-US" sz="1400" kern="1200"/>
        </a:p>
      </dsp:txBody>
      <dsp:txXfrm>
        <a:off x="598367" y="2362957"/>
        <a:ext cx="2145776" cy="1310531"/>
      </dsp:txXfrm>
    </dsp:sp>
    <dsp:sp modelId="{06E30710-6EC2-4908-AB69-B2A9FDD1D776}">
      <dsp:nvSpPr>
        <dsp:cNvPr id="0" name=""/>
        <dsp:cNvSpPr/>
      </dsp:nvSpPr>
      <dsp:spPr>
        <a:xfrm>
          <a:off x="279179" y="1974166"/>
          <a:ext cx="278415" cy="278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150"/>
              </a:lnTo>
              <a:lnTo>
                <a:pt x="278415" y="27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8335C-4755-4A2F-B06C-5104B01BDA9F}">
      <dsp:nvSpPr>
        <dsp:cNvPr id="0" name=""/>
        <dsp:cNvSpPr/>
      </dsp:nvSpPr>
      <dsp:spPr>
        <a:xfrm>
          <a:off x="557595" y="4062280"/>
          <a:ext cx="2227320" cy="1392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ICAO-formatted NOTAMs will be available in the NOTAM Search website and the NOTAM Distribution Service (NDS).</a:t>
          </a:r>
          <a:endParaRPr lang="en-US" sz="1400" kern="1200"/>
        </a:p>
      </dsp:txBody>
      <dsp:txXfrm>
        <a:off x="598367" y="4103052"/>
        <a:ext cx="2145776" cy="1310531"/>
      </dsp:txXfrm>
    </dsp:sp>
    <dsp:sp modelId="{972451B4-8918-4D0C-BDC1-45235723369B}">
      <dsp:nvSpPr>
        <dsp:cNvPr id="0" name=""/>
        <dsp:cNvSpPr/>
      </dsp:nvSpPr>
      <dsp:spPr>
        <a:xfrm>
          <a:off x="3480953" y="582091"/>
          <a:ext cx="2784150" cy="1392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ICAO Phase 2 </a:t>
          </a:r>
          <a:r>
            <a:rPr lang="en-US" sz="2000" kern="1200" smtClean="0"/>
            <a:t>(unknown future date)</a:t>
          </a:r>
          <a:endParaRPr lang="en-US" sz="2000" kern="1200"/>
        </a:p>
      </dsp:txBody>
      <dsp:txXfrm>
        <a:off x="3521725" y="622863"/>
        <a:ext cx="2702606" cy="1310531"/>
      </dsp:txXfrm>
    </dsp:sp>
    <dsp:sp modelId="{ABEBAB5F-B98F-417E-9297-686E6E2A9CDA}">
      <dsp:nvSpPr>
        <dsp:cNvPr id="0" name=""/>
        <dsp:cNvSpPr/>
      </dsp:nvSpPr>
      <dsp:spPr>
        <a:xfrm>
          <a:off x="3759368" y="1974166"/>
          <a:ext cx="278415" cy="1044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56"/>
              </a:lnTo>
              <a:lnTo>
                <a:pt x="278415" y="1044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757C3-2261-47B2-893A-F49278CCEE59}">
      <dsp:nvSpPr>
        <dsp:cNvPr id="0" name=""/>
        <dsp:cNvSpPr/>
      </dsp:nvSpPr>
      <dsp:spPr>
        <a:xfrm>
          <a:off x="4037783" y="2322185"/>
          <a:ext cx="2227320" cy="1392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The FAA will adopt ICAO requirements for all NOTAMs and implement these requirements via policy and enhancements to the Federal NOTAM System. </a:t>
          </a:r>
          <a:endParaRPr lang="en-US" sz="1400" kern="1200"/>
        </a:p>
      </dsp:txBody>
      <dsp:txXfrm>
        <a:off x="4078555" y="2362957"/>
        <a:ext cx="2145776" cy="1310531"/>
      </dsp:txXfrm>
    </dsp:sp>
    <dsp:sp modelId="{4A42F4F3-E5A9-4FE9-A7A9-B87804B0AE58}">
      <dsp:nvSpPr>
        <dsp:cNvPr id="0" name=""/>
        <dsp:cNvSpPr/>
      </dsp:nvSpPr>
      <dsp:spPr>
        <a:xfrm>
          <a:off x="3759368" y="1974166"/>
          <a:ext cx="278415" cy="278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150"/>
              </a:lnTo>
              <a:lnTo>
                <a:pt x="278415" y="2784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8889E-B2F1-4D97-8A53-4B386A4867BB}">
      <dsp:nvSpPr>
        <dsp:cNvPr id="0" name=""/>
        <dsp:cNvSpPr/>
      </dsp:nvSpPr>
      <dsp:spPr>
        <a:xfrm>
          <a:off x="4037783" y="4062280"/>
          <a:ext cx="2227320" cy="1392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This implementation will include NOTAM formatting, numbering, series, and NOTAM codes. </a:t>
          </a:r>
          <a:endParaRPr lang="en-US" sz="1400" kern="1200"/>
        </a:p>
      </dsp:txBody>
      <dsp:txXfrm>
        <a:off x="4078555" y="4103052"/>
        <a:ext cx="2145776" cy="13105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8AE95-D670-40FE-8768-01A864811C51}">
      <dsp:nvSpPr>
        <dsp:cNvPr id="0" name=""/>
        <dsp:cNvSpPr/>
      </dsp:nvSpPr>
      <dsp:spPr>
        <a:xfrm>
          <a:off x="0" y="21060"/>
          <a:ext cx="5504386" cy="974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Designed To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0" y="21060"/>
        <a:ext cx="5504386" cy="974609"/>
      </dsp:txXfrm>
    </dsp:sp>
    <dsp:sp modelId="{2939D03B-1306-4399-95CE-73A700254B7C}">
      <dsp:nvSpPr>
        <dsp:cNvPr id="0" name=""/>
        <dsp:cNvSpPr/>
      </dsp:nvSpPr>
      <dsp:spPr>
        <a:xfrm>
          <a:off x="0" y="1016731"/>
          <a:ext cx="5504386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Address FAA Reauthorization Act of 2018 and Pilot’s Bill of Rights </a:t>
          </a:r>
          <a:endParaRPr lang="en-US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Ensure U.S. NOTAMs are compliant with SARPs set by the International Civil Aviation Organization (ICAO)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Reduce number of NOTAMs</a:t>
          </a:r>
          <a:endParaRPr lang="en-US" sz="3100" kern="1200" dirty="0"/>
        </a:p>
      </dsp:txBody>
      <dsp:txXfrm>
        <a:off x="0" y="1016731"/>
        <a:ext cx="5504386" cy="408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F42D-648C-4A83-AD2F-A5F762B3E44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0DD7-31F1-489D-A347-439653E1E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Data 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Complete list of airport NOTAMs currently active (for 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Descriptive data on each NOTAM (issuer, location, class, keyword, digital/non-digital, etc. for metrics)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Longer time period (for metrics baseline and setting performance targets)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Entire NAS, including Alaska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FICON NOTAMs – measure effect of TALPA enhancement to FNS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Ability to repeatedly sample for updating metrics and tracking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10DD7-31F1-489D-A347-439653E1E4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2831-D9F9-4BA9-A23A-93713FF4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288" y="2321655"/>
            <a:ext cx="7950712" cy="19097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21EB5-08E5-45C2-AD90-8FB74163E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286" y="4323494"/>
            <a:ext cx="7950713" cy="538641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AA7E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B80FB-1C92-4753-9F34-3CB2443A2ABD}"/>
              </a:ext>
            </a:extLst>
          </p:cNvPr>
          <p:cNvGrpSpPr/>
          <p:nvPr userDrawn="1"/>
        </p:nvGrpSpPr>
        <p:grpSpPr>
          <a:xfrm rot="10800000">
            <a:off x="11334074" y="-406327"/>
            <a:ext cx="866635" cy="1888891"/>
            <a:chOff x="8799796" y="-5733"/>
            <a:chExt cx="866635" cy="188889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C9C469-C205-49E7-945B-60BA317D170E}"/>
                </a:ext>
              </a:extLst>
            </p:cNvPr>
            <p:cNvSpPr/>
            <p:nvPr userDrawn="1"/>
          </p:nvSpPr>
          <p:spPr>
            <a:xfrm rot="2700000" flipH="1">
              <a:off x="8415740" y="763463"/>
              <a:ext cx="1888891" cy="350499"/>
            </a:xfrm>
            <a:custGeom>
              <a:avLst/>
              <a:gdLst>
                <a:gd name="connsiteX0" fmla="*/ 314209 w 1868536"/>
                <a:gd name="connsiteY0" fmla="*/ 342198 h 342198"/>
                <a:gd name="connsiteX1" fmla="*/ 826702 w 1868536"/>
                <a:gd name="connsiteY1" fmla="*/ 340207 h 342198"/>
                <a:gd name="connsiteX2" fmla="*/ 1598486 w 1868536"/>
                <a:gd name="connsiteY2" fmla="*/ 340207 h 342198"/>
                <a:gd name="connsiteX3" fmla="*/ 1868536 w 1868536"/>
                <a:gd name="connsiteY3" fmla="*/ 1653 h 342198"/>
                <a:gd name="connsiteX4" fmla="*/ 1253116 w 1868536"/>
                <a:gd name="connsiteY4" fmla="*/ 1653 h 342198"/>
                <a:gd name="connsiteX5" fmla="*/ 1251577 w 1868536"/>
                <a:gd name="connsiteY5" fmla="*/ 0 h 342198"/>
                <a:gd name="connsiteX6" fmla="*/ 826087 w 1868536"/>
                <a:gd name="connsiteY6" fmla="*/ 1653 h 342198"/>
                <a:gd name="connsiteX7" fmla="*/ 788337 w 1868536"/>
                <a:gd name="connsiteY7" fmla="*/ 1653 h 342198"/>
                <a:gd name="connsiteX8" fmla="*/ 788219 w 1868536"/>
                <a:gd name="connsiteY8" fmla="*/ 1800 h 342198"/>
                <a:gd name="connsiteX9" fmla="*/ 0 w 1868536"/>
                <a:gd name="connsiteY9" fmla="*/ 4862 h 342198"/>
                <a:gd name="connsiteX0" fmla="*/ 314209 w 1949354"/>
                <a:gd name="connsiteY0" fmla="*/ 342198 h 342198"/>
                <a:gd name="connsiteX1" fmla="*/ 826702 w 1949354"/>
                <a:gd name="connsiteY1" fmla="*/ 340207 h 342198"/>
                <a:gd name="connsiteX2" fmla="*/ 1598486 w 1949354"/>
                <a:gd name="connsiteY2" fmla="*/ 340207 h 342198"/>
                <a:gd name="connsiteX3" fmla="*/ 1949354 w 1949354"/>
                <a:gd name="connsiteY3" fmla="*/ 31961 h 342198"/>
                <a:gd name="connsiteX4" fmla="*/ 1253116 w 1949354"/>
                <a:gd name="connsiteY4" fmla="*/ 1653 h 342198"/>
                <a:gd name="connsiteX5" fmla="*/ 1251577 w 1949354"/>
                <a:gd name="connsiteY5" fmla="*/ 0 h 342198"/>
                <a:gd name="connsiteX6" fmla="*/ 826087 w 1949354"/>
                <a:gd name="connsiteY6" fmla="*/ 1653 h 342198"/>
                <a:gd name="connsiteX7" fmla="*/ 788337 w 1949354"/>
                <a:gd name="connsiteY7" fmla="*/ 1653 h 342198"/>
                <a:gd name="connsiteX8" fmla="*/ 788219 w 1949354"/>
                <a:gd name="connsiteY8" fmla="*/ 1800 h 342198"/>
                <a:gd name="connsiteX9" fmla="*/ 0 w 1949354"/>
                <a:gd name="connsiteY9" fmla="*/ 4862 h 342198"/>
                <a:gd name="connsiteX10" fmla="*/ 314209 w 1949354"/>
                <a:gd name="connsiteY10" fmla="*/ 342198 h 342198"/>
                <a:gd name="connsiteX0" fmla="*/ 314209 w 1949354"/>
                <a:gd name="connsiteY0" fmla="*/ 342198 h 342198"/>
                <a:gd name="connsiteX1" fmla="*/ 826702 w 1949354"/>
                <a:gd name="connsiteY1" fmla="*/ 340207 h 342198"/>
                <a:gd name="connsiteX2" fmla="*/ 1588384 w 1949354"/>
                <a:gd name="connsiteY2" fmla="*/ 331787 h 342198"/>
                <a:gd name="connsiteX3" fmla="*/ 1949354 w 1949354"/>
                <a:gd name="connsiteY3" fmla="*/ 31961 h 342198"/>
                <a:gd name="connsiteX4" fmla="*/ 1253116 w 1949354"/>
                <a:gd name="connsiteY4" fmla="*/ 1653 h 342198"/>
                <a:gd name="connsiteX5" fmla="*/ 1251577 w 1949354"/>
                <a:gd name="connsiteY5" fmla="*/ 0 h 342198"/>
                <a:gd name="connsiteX6" fmla="*/ 826087 w 1949354"/>
                <a:gd name="connsiteY6" fmla="*/ 1653 h 342198"/>
                <a:gd name="connsiteX7" fmla="*/ 788337 w 1949354"/>
                <a:gd name="connsiteY7" fmla="*/ 1653 h 342198"/>
                <a:gd name="connsiteX8" fmla="*/ 788219 w 1949354"/>
                <a:gd name="connsiteY8" fmla="*/ 1800 h 342198"/>
                <a:gd name="connsiteX9" fmla="*/ 0 w 1949354"/>
                <a:gd name="connsiteY9" fmla="*/ 4862 h 342198"/>
                <a:gd name="connsiteX10" fmla="*/ 314209 w 1949354"/>
                <a:gd name="connsiteY10" fmla="*/ 342198 h 342198"/>
                <a:gd name="connsiteX0" fmla="*/ 130348 w 1949354"/>
                <a:gd name="connsiteY0" fmla="*/ 327044 h 340207"/>
                <a:gd name="connsiteX1" fmla="*/ 826702 w 1949354"/>
                <a:gd name="connsiteY1" fmla="*/ 340207 h 340207"/>
                <a:gd name="connsiteX2" fmla="*/ 1588384 w 1949354"/>
                <a:gd name="connsiteY2" fmla="*/ 331787 h 340207"/>
                <a:gd name="connsiteX3" fmla="*/ 1949354 w 1949354"/>
                <a:gd name="connsiteY3" fmla="*/ 31961 h 340207"/>
                <a:gd name="connsiteX4" fmla="*/ 1253116 w 1949354"/>
                <a:gd name="connsiteY4" fmla="*/ 1653 h 340207"/>
                <a:gd name="connsiteX5" fmla="*/ 1251577 w 1949354"/>
                <a:gd name="connsiteY5" fmla="*/ 0 h 340207"/>
                <a:gd name="connsiteX6" fmla="*/ 826087 w 1949354"/>
                <a:gd name="connsiteY6" fmla="*/ 1653 h 340207"/>
                <a:gd name="connsiteX7" fmla="*/ 788337 w 1949354"/>
                <a:gd name="connsiteY7" fmla="*/ 1653 h 340207"/>
                <a:gd name="connsiteX8" fmla="*/ 788219 w 1949354"/>
                <a:gd name="connsiteY8" fmla="*/ 1800 h 340207"/>
                <a:gd name="connsiteX9" fmla="*/ 0 w 1949354"/>
                <a:gd name="connsiteY9" fmla="*/ 4862 h 340207"/>
                <a:gd name="connsiteX10" fmla="*/ 130348 w 1949354"/>
                <a:gd name="connsiteY10" fmla="*/ 327044 h 340207"/>
                <a:gd name="connsiteX0" fmla="*/ 405131 w 2224137"/>
                <a:gd name="connsiteY0" fmla="*/ 345756 h 358919"/>
                <a:gd name="connsiteX1" fmla="*/ 1101485 w 2224137"/>
                <a:gd name="connsiteY1" fmla="*/ 358919 h 358919"/>
                <a:gd name="connsiteX2" fmla="*/ 1863167 w 2224137"/>
                <a:gd name="connsiteY2" fmla="*/ 350499 h 358919"/>
                <a:gd name="connsiteX3" fmla="*/ 2224137 w 2224137"/>
                <a:gd name="connsiteY3" fmla="*/ 50673 h 358919"/>
                <a:gd name="connsiteX4" fmla="*/ 1527899 w 2224137"/>
                <a:gd name="connsiteY4" fmla="*/ 20365 h 358919"/>
                <a:gd name="connsiteX5" fmla="*/ 1526360 w 2224137"/>
                <a:gd name="connsiteY5" fmla="*/ 18712 h 358919"/>
                <a:gd name="connsiteX6" fmla="*/ 1100870 w 2224137"/>
                <a:gd name="connsiteY6" fmla="*/ 20365 h 358919"/>
                <a:gd name="connsiteX7" fmla="*/ 1063120 w 2224137"/>
                <a:gd name="connsiteY7" fmla="*/ 20365 h 358919"/>
                <a:gd name="connsiteX8" fmla="*/ 1063002 w 2224137"/>
                <a:gd name="connsiteY8" fmla="*/ 20512 h 358919"/>
                <a:gd name="connsiteX9" fmla="*/ 0 w 2224137"/>
                <a:gd name="connsiteY9" fmla="*/ 0 h 358919"/>
                <a:gd name="connsiteX10" fmla="*/ 405131 w 2224137"/>
                <a:gd name="connsiteY10" fmla="*/ 345756 h 358919"/>
                <a:gd name="connsiteX0" fmla="*/ 413214 w 2224137"/>
                <a:gd name="connsiteY0" fmla="*/ 339021 h 358919"/>
                <a:gd name="connsiteX1" fmla="*/ 1101485 w 2224137"/>
                <a:gd name="connsiteY1" fmla="*/ 358919 h 358919"/>
                <a:gd name="connsiteX2" fmla="*/ 1863167 w 2224137"/>
                <a:gd name="connsiteY2" fmla="*/ 350499 h 358919"/>
                <a:gd name="connsiteX3" fmla="*/ 2224137 w 2224137"/>
                <a:gd name="connsiteY3" fmla="*/ 50673 h 358919"/>
                <a:gd name="connsiteX4" fmla="*/ 1527899 w 2224137"/>
                <a:gd name="connsiteY4" fmla="*/ 20365 h 358919"/>
                <a:gd name="connsiteX5" fmla="*/ 1526360 w 2224137"/>
                <a:gd name="connsiteY5" fmla="*/ 18712 h 358919"/>
                <a:gd name="connsiteX6" fmla="*/ 1100870 w 2224137"/>
                <a:gd name="connsiteY6" fmla="*/ 20365 h 358919"/>
                <a:gd name="connsiteX7" fmla="*/ 1063120 w 2224137"/>
                <a:gd name="connsiteY7" fmla="*/ 20365 h 358919"/>
                <a:gd name="connsiteX8" fmla="*/ 1063002 w 2224137"/>
                <a:gd name="connsiteY8" fmla="*/ 20512 h 358919"/>
                <a:gd name="connsiteX9" fmla="*/ 0 w 2224137"/>
                <a:gd name="connsiteY9" fmla="*/ 0 h 358919"/>
                <a:gd name="connsiteX10" fmla="*/ 413214 w 2224137"/>
                <a:gd name="connsiteY10" fmla="*/ 339021 h 358919"/>
                <a:gd name="connsiteX0" fmla="*/ 409174 w 2224137"/>
                <a:gd name="connsiteY0" fmla="*/ 339022 h 358919"/>
                <a:gd name="connsiteX1" fmla="*/ 1101485 w 2224137"/>
                <a:gd name="connsiteY1" fmla="*/ 358919 h 358919"/>
                <a:gd name="connsiteX2" fmla="*/ 1863167 w 2224137"/>
                <a:gd name="connsiteY2" fmla="*/ 350499 h 358919"/>
                <a:gd name="connsiteX3" fmla="*/ 2224137 w 2224137"/>
                <a:gd name="connsiteY3" fmla="*/ 50673 h 358919"/>
                <a:gd name="connsiteX4" fmla="*/ 1527899 w 2224137"/>
                <a:gd name="connsiteY4" fmla="*/ 20365 h 358919"/>
                <a:gd name="connsiteX5" fmla="*/ 1526360 w 2224137"/>
                <a:gd name="connsiteY5" fmla="*/ 18712 h 358919"/>
                <a:gd name="connsiteX6" fmla="*/ 1100870 w 2224137"/>
                <a:gd name="connsiteY6" fmla="*/ 20365 h 358919"/>
                <a:gd name="connsiteX7" fmla="*/ 1063120 w 2224137"/>
                <a:gd name="connsiteY7" fmla="*/ 20365 h 358919"/>
                <a:gd name="connsiteX8" fmla="*/ 1063002 w 2224137"/>
                <a:gd name="connsiteY8" fmla="*/ 20512 h 358919"/>
                <a:gd name="connsiteX9" fmla="*/ 0 w 2224137"/>
                <a:gd name="connsiteY9" fmla="*/ 0 h 358919"/>
                <a:gd name="connsiteX10" fmla="*/ 409174 w 2224137"/>
                <a:gd name="connsiteY10" fmla="*/ 339022 h 358919"/>
                <a:gd name="connsiteX0" fmla="*/ 409174 w 2224137"/>
                <a:gd name="connsiteY0" fmla="*/ 339022 h 358919"/>
                <a:gd name="connsiteX1" fmla="*/ 1101485 w 2224137"/>
                <a:gd name="connsiteY1" fmla="*/ 358919 h 358919"/>
                <a:gd name="connsiteX2" fmla="*/ 1863167 w 2224137"/>
                <a:gd name="connsiteY2" fmla="*/ 350499 h 358919"/>
                <a:gd name="connsiteX3" fmla="*/ 2224137 w 2224137"/>
                <a:gd name="connsiteY3" fmla="*/ 50673 h 358919"/>
                <a:gd name="connsiteX4" fmla="*/ 1527899 w 2224137"/>
                <a:gd name="connsiteY4" fmla="*/ 20365 h 358919"/>
                <a:gd name="connsiteX5" fmla="*/ 1100870 w 2224137"/>
                <a:gd name="connsiteY5" fmla="*/ 20365 h 358919"/>
                <a:gd name="connsiteX6" fmla="*/ 1063120 w 2224137"/>
                <a:gd name="connsiteY6" fmla="*/ 20365 h 358919"/>
                <a:gd name="connsiteX7" fmla="*/ 1063002 w 2224137"/>
                <a:gd name="connsiteY7" fmla="*/ 20512 h 358919"/>
                <a:gd name="connsiteX8" fmla="*/ 0 w 2224137"/>
                <a:gd name="connsiteY8" fmla="*/ 0 h 358919"/>
                <a:gd name="connsiteX9" fmla="*/ 409174 w 2224137"/>
                <a:gd name="connsiteY9" fmla="*/ 339022 h 358919"/>
                <a:gd name="connsiteX0" fmla="*/ 409174 w 2224137"/>
                <a:gd name="connsiteY0" fmla="*/ 339022 h 358919"/>
                <a:gd name="connsiteX1" fmla="*/ 1101485 w 2224137"/>
                <a:gd name="connsiteY1" fmla="*/ 358919 h 358919"/>
                <a:gd name="connsiteX2" fmla="*/ 1863167 w 2224137"/>
                <a:gd name="connsiteY2" fmla="*/ 350499 h 358919"/>
                <a:gd name="connsiteX3" fmla="*/ 2224137 w 2224137"/>
                <a:gd name="connsiteY3" fmla="*/ 50673 h 358919"/>
                <a:gd name="connsiteX4" fmla="*/ 1100870 w 2224137"/>
                <a:gd name="connsiteY4" fmla="*/ 20365 h 358919"/>
                <a:gd name="connsiteX5" fmla="*/ 1063120 w 2224137"/>
                <a:gd name="connsiteY5" fmla="*/ 20365 h 358919"/>
                <a:gd name="connsiteX6" fmla="*/ 1063002 w 2224137"/>
                <a:gd name="connsiteY6" fmla="*/ 20512 h 358919"/>
                <a:gd name="connsiteX7" fmla="*/ 0 w 2224137"/>
                <a:gd name="connsiteY7" fmla="*/ 0 h 358919"/>
                <a:gd name="connsiteX8" fmla="*/ 409174 w 2224137"/>
                <a:gd name="connsiteY8" fmla="*/ 339022 h 358919"/>
                <a:gd name="connsiteX0" fmla="*/ 409174 w 2224137"/>
                <a:gd name="connsiteY0" fmla="*/ 339022 h 358919"/>
                <a:gd name="connsiteX1" fmla="*/ 1101485 w 2224137"/>
                <a:gd name="connsiteY1" fmla="*/ 358919 h 358919"/>
                <a:gd name="connsiteX2" fmla="*/ 1863167 w 2224137"/>
                <a:gd name="connsiteY2" fmla="*/ 350499 h 358919"/>
                <a:gd name="connsiteX3" fmla="*/ 2224137 w 2224137"/>
                <a:gd name="connsiteY3" fmla="*/ 50673 h 358919"/>
                <a:gd name="connsiteX4" fmla="*/ 1063120 w 2224137"/>
                <a:gd name="connsiteY4" fmla="*/ 20365 h 358919"/>
                <a:gd name="connsiteX5" fmla="*/ 1063002 w 2224137"/>
                <a:gd name="connsiteY5" fmla="*/ 20512 h 358919"/>
                <a:gd name="connsiteX6" fmla="*/ 0 w 2224137"/>
                <a:gd name="connsiteY6" fmla="*/ 0 h 358919"/>
                <a:gd name="connsiteX7" fmla="*/ 409174 w 2224137"/>
                <a:gd name="connsiteY7" fmla="*/ 339022 h 358919"/>
                <a:gd name="connsiteX0" fmla="*/ 409174 w 2224137"/>
                <a:gd name="connsiteY0" fmla="*/ 359687 h 379584"/>
                <a:gd name="connsiteX1" fmla="*/ 1101485 w 2224137"/>
                <a:gd name="connsiteY1" fmla="*/ 379584 h 379584"/>
                <a:gd name="connsiteX2" fmla="*/ 1863167 w 2224137"/>
                <a:gd name="connsiteY2" fmla="*/ 371164 h 379584"/>
                <a:gd name="connsiteX3" fmla="*/ 2224137 w 2224137"/>
                <a:gd name="connsiteY3" fmla="*/ 71338 h 379584"/>
                <a:gd name="connsiteX4" fmla="*/ 1063120 w 2224137"/>
                <a:gd name="connsiteY4" fmla="*/ 41030 h 379584"/>
                <a:gd name="connsiteX5" fmla="*/ 0 w 2224137"/>
                <a:gd name="connsiteY5" fmla="*/ 20665 h 379584"/>
                <a:gd name="connsiteX6" fmla="*/ 409174 w 2224137"/>
                <a:gd name="connsiteY6" fmla="*/ 359687 h 379584"/>
                <a:gd name="connsiteX0" fmla="*/ 409174 w 2224137"/>
                <a:gd name="connsiteY0" fmla="*/ 359687 h 371164"/>
                <a:gd name="connsiteX1" fmla="*/ 1863167 w 2224137"/>
                <a:gd name="connsiteY1" fmla="*/ 371164 h 371164"/>
                <a:gd name="connsiteX2" fmla="*/ 2224137 w 2224137"/>
                <a:gd name="connsiteY2" fmla="*/ 71338 h 371164"/>
                <a:gd name="connsiteX3" fmla="*/ 1063120 w 2224137"/>
                <a:gd name="connsiteY3" fmla="*/ 41030 h 371164"/>
                <a:gd name="connsiteX4" fmla="*/ 0 w 2224137"/>
                <a:gd name="connsiteY4" fmla="*/ 20665 h 371164"/>
                <a:gd name="connsiteX5" fmla="*/ 409174 w 2224137"/>
                <a:gd name="connsiteY5" fmla="*/ 359687 h 371164"/>
                <a:gd name="connsiteX0" fmla="*/ 409174 w 2224137"/>
                <a:gd name="connsiteY0" fmla="*/ 339022 h 350499"/>
                <a:gd name="connsiteX1" fmla="*/ 1863167 w 2224137"/>
                <a:gd name="connsiteY1" fmla="*/ 350499 h 350499"/>
                <a:gd name="connsiteX2" fmla="*/ 2224137 w 2224137"/>
                <a:gd name="connsiteY2" fmla="*/ 50673 h 350499"/>
                <a:gd name="connsiteX3" fmla="*/ 1063120 w 2224137"/>
                <a:gd name="connsiteY3" fmla="*/ 20365 h 350499"/>
                <a:gd name="connsiteX4" fmla="*/ 0 w 2224137"/>
                <a:gd name="connsiteY4" fmla="*/ 0 h 350499"/>
                <a:gd name="connsiteX5" fmla="*/ 409174 w 2224137"/>
                <a:gd name="connsiteY5" fmla="*/ 339022 h 350499"/>
                <a:gd name="connsiteX0" fmla="*/ 409174 w 2224137"/>
                <a:gd name="connsiteY0" fmla="*/ 339022 h 350499"/>
                <a:gd name="connsiteX1" fmla="*/ 1863167 w 2224137"/>
                <a:gd name="connsiteY1" fmla="*/ 350499 h 350499"/>
                <a:gd name="connsiteX2" fmla="*/ 2224137 w 2224137"/>
                <a:gd name="connsiteY2" fmla="*/ 50673 h 350499"/>
                <a:gd name="connsiteX3" fmla="*/ 0 w 2224137"/>
                <a:gd name="connsiteY3" fmla="*/ 0 h 350499"/>
                <a:gd name="connsiteX4" fmla="*/ 409174 w 2224137"/>
                <a:gd name="connsiteY4" fmla="*/ 339022 h 350499"/>
                <a:gd name="connsiteX0" fmla="*/ 409174 w 2266567"/>
                <a:gd name="connsiteY0" fmla="*/ 339022 h 350499"/>
                <a:gd name="connsiteX1" fmla="*/ 1863167 w 2266567"/>
                <a:gd name="connsiteY1" fmla="*/ 350499 h 350499"/>
                <a:gd name="connsiteX2" fmla="*/ 2266567 w 2266567"/>
                <a:gd name="connsiteY2" fmla="*/ 15313 h 350499"/>
                <a:gd name="connsiteX3" fmla="*/ 0 w 2266567"/>
                <a:gd name="connsiteY3" fmla="*/ 0 h 350499"/>
                <a:gd name="connsiteX4" fmla="*/ 409174 w 2266567"/>
                <a:gd name="connsiteY4" fmla="*/ 339022 h 35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567" h="350499">
                  <a:moveTo>
                    <a:pt x="409174" y="339022"/>
                  </a:moveTo>
                  <a:lnTo>
                    <a:pt x="1863167" y="350499"/>
                  </a:lnTo>
                  <a:lnTo>
                    <a:pt x="2266567" y="15313"/>
                  </a:lnTo>
                  <a:lnTo>
                    <a:pt x="0" y="0"/>
                  </a:lnTo>
                  <a:lnTo>
                    <a:pt x="409174" y="33902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9133DC2-006B-4324-BD09-F8E3BF8C480D}"/>
                </a:ext>
              </a:extLst>
            </p:cNvPr>
            <p:cNvSpPr/>
            <p:nvPr userDrawn="1"/>
          </p:nvSpPr>
          <p:spPr>
            <a:xfrm>
              <a:off x="8934911" y="632768"/>
              <a:ext cx="731520" cy="731520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BC7DBDD-6669-495C-A7B1-DBC96FF1547C}"/>
                </a:ext>
              </a:extLst>
            </p:cNvPr>
            <p:cNvSpPr/>
            <p:nvPr userDrawn="1"/>
          </p:nvSpPr>
          <p:spPr>
            <a:xfrm>
              <a:off x="8799796" y="749030"/>
              <a:ext cx="731520" cy="731520"/>
            </a:xfrm>
            <a:prstGeom prst="triangl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38100" dist="254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6B95A3-CAEB-4782-9A05-9DC6CFD292D0}"/>
              </a:ext>
            </a:extLst>
          </p:cNvPr>
          <p:cNvGrpSpPr/>
          <p:nvPr userDrawn="1"/>
        </p:nvGrpSpPr>
        <p:grpSpPr>
          <a:xfrm>
            <a:off x="-13279" y="5784839"/>
            <a:ext cx="1092691" cy="1097279"/>
            <a:chOff x="-13279" y="5784839"/>
            <a:chExt cx="1092691" cy="1097279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98CA60B-52E1-4A09-B917-096870E1D4E5}"/>
                </a:ext>
              </a:extLst>
            </p:cNvPr>
            <p:cNvSpPr/>
            <p:nvPr userDrawn="1"/>
          </p:nvSpPr>
          <p:spPr>
            <a:xfrm>
              <a:off x="0" y="5868796"/>
              <a:ext cx="1005840" cy="1005840"/>
            </a:xfrm>
            <a:prstGeom prst="triangle">
              <a:avLst>
                <a:gd name="adj" fmla="val 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BD2DC81-E868-4081-A2C6-A57FA3B46DC2}"/>
                </a:ext>
              </a:extLst>
            </p:cNvPr>
            <p:cNvSpPr/>
            <p:nvPr userDrawn="1"/>
          </p:nvSpPr>
          <p:spPr>
            <a:xfrm>
              <a:off x="73572" y="5784839"/>
              <a:ext cx="1005840" cy="1005840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BB85AB1-9B88-4621-BD2C-6626D65083C9}"/>
                </a:ext>
              </a:extLst>
            </p:cNvPr>
            <p:cNvSpPr/>
            <p:nvPr userDrawn="1"/>
          </p:nvSpPr>
          <p:spPr>
            <a:xfrm>
              <a:off x="-13279" y="6059158"/>
              <a:ext cx="822960" cy="822960"/>
            </a:xfrm>
            <a:prstGeom prst="triangl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38100" dist="254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1410-594C-4C53-B662-A986989B1E46}"/>
              </a:ext>
            </a:extLst>
          </p:cNvPr>
          <p:cNvGrpSpPr/>
          <p:nvPr userDrawn="1"/>
        </p:nvGrpSpPr>
        <p:grpSpPr>
          <a:xfrm rot="10800000">
            <a:off x="11153488" y="-27380"/>
            <a:ext cx="1092691" cy="1097279"/>
            <a:chOff x="139121" y="5937239"/>
            <a:chExt cx="1092691" cy="109727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DA33B10-9064-44E5-92AE-160EB9E5E622}"/>
                </a:ext>
              </a:extLst>
            </p:cNvPr>
            <p:cNvSpPr/>
            <p:nvPr userDrawn="1"/>
          </p:nvSpPr>
          <p:spPr>
            <a:xfrm>
              <a:off x="152400" y="6021196"/>
              <a:ext cx="1005840" cy="1005840"/>
            </a:xfrm>
            <a:prstGeom prst="triangle">
              <a:avLst>
                <a:gd name="adj" fmla="val 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78D6698-4015-4330-BA81-8AD6F307E6D2}"/>
                </a:ext>
              </a:extLst>
            </p:cNvPr>
            <p:cNvSpPr/>
            <p:nvPr userDrawn="1"/>
          </p:nvSpPr>
          <p:spPr>
            <a:xfrm>
              <a:off x="225972" y="5937239"/>
              <a:ext cx="1005840" cy="1005840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54F9674-035E-4135-8798-435D9C265042}"/>
                </a:ext>
              </a:extLst>
            </p:cNvPr>
            <p:cNvSpPr/>
            <p:nvPr userDrawn="1"/>
          </p:nvSpPr>
          <p:spPr>
            <a:xfrm>
              <a:off x="139121" y="6211558"/>
              <a:ext cx="822960" cy="822960"/>
            </a:xfrm>
            <a:prstGeom prst="triangl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38100" dist="25400" dir="18900000" algn="b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7CABC37-9F07-4F83-9B9B-D5BADBF11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892" y="229937"/>
            <a:ext cx="894238" cy="8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8BE7-07B1-4845-A007-5E665CF3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733DA-FD27-4A48-9FE9-A265EAE62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FE74-CE1D-48B4-A029-9B4B141E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039BF-60EE-4211-AF05-A2E2FB44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5AC04-E3B3-47B2-AD8F-44FAECC36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3AB82-B104-435F-AA4E-BFB04EDE2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5CE2-0A8F-453C-AA35-40C50BFF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9776-1445-4695-99BA-804E4C7F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735F-EDAF-4ABD-B230-7DD971E5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3AD8-7C01-4804-9CCD-5B9B07A73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A29EB-DDFB-4526-B057-8C68FFB7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330E2-5F33-49ED-9933-14CCCA4F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1F3F-F8F4-486B-A90C-25FA9434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AA46E-B7A1-4DB2-ABEB-7C5FF5EA0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C7E0B-977B-4644-B055-CE939594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5728-5AA8-48AA-BC07-D817F78D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DF91-E665-41A3-AB6F-60293034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CF72-0A28-4392-BBBA-1D3ED5442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01A34-E173-4432-9DA0-4C0E66E2F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04DDD-644A-4107-8D9A-7B683B66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FD19F-E0A9-436E-8ACF-9119675F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007D-77B1-42CB-9F2D-AC1DA3E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D0373-2E5C-405E-8E06-7960EBE2D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16A3B-880E-4386-BE7E-24374CE2D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7AE8B-C056-41DE-A0E3-59888C37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364FD-8111-4AE2-8018-F84D37934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CEBA2-ABDB-462D-8398-966DFBE9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C6868-467A-4B18-8945-28EB3267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B378-3DC1-4993-86FF-48C79572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F123E-B879-4195-8830-480E3C56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560A6-899B-4781-985C-16BD221F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1D272-6FC4-4F19-BD08-B8CA3A8A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A497-0939-4A7B-91ED-C0F9DF15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D745-0730-45A4-A71F-B2789B36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188B-BFE4-457F-882F-2A6BB117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6CAD1-7901-44C4-AADE-95B579118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4AA47-6383-411B-B453-B4222F50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BD7EF-A29E-496E-8155-8924A274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BFA2-7FD1-4345-B7DD-9981F8BF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0BB74-AB6A-44C4-8FD2-79CF15766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3AC70-AA11-4275-97D9-AFACC4F4A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55FC7-0B23-4AC4-9E34-6BDADBD7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7DC68-46FD-4FB4-B9E7-894B2742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0D581E-A6AD-404F-93BD-D9EF1C7732C2}"/>
              </a:ext>
            </a:extLst>
          </p:cNvPr>
          <p:cNvSpPr/>
          <p:nvPr userDrawn="1"/>
        </p:nvSpPr>
        <p:spPr>
          <a:xfrm rot="2700000" flipH="1">
            <a:off x="-397335" y="6147161"/>
            <a:ext cx="1888891" cy="350499"/>
          </a:xfrm>
          <a:custGeom>
            <a:avLst/>
            <a:gdLst>
              <a:gd name="connsiteX0" fmla="*/ 314209 w 1868536"/>
              <a:gd name="connsiteY0" fmla="*/ 342198 h 342198"/>
              <a:gd name="connsiteX1" fmla="*/ 826702 w 1868536"/>
              <a:gd name="connsiteY1" fmla="*/ 340207 h 342198"/>
              <a:gd name="connsiteX2" fmla="*/ 1598486 w 1868536"/>
              <a:gd name="connsiteY2" fmla="*/ 340207 h 342198"/>
              <a:gd name="connsiteX3" fmla="*/ 1868536 w 1868536"/>
              <a:gd name="connsiteY3" fmla="*/ 1653 h 342198"/>
              <a:gd name="connsiteX4" fmla="*/ 1253116 w 1868536"/>
              <a:gd name="connsiteY4" fmla="*/ 1653 h 342198"/>
              <a:gd name="connsiteX5" fmla="*/ 1251577 w 1868536"/>
              <a:gd name="connsiteY5" fmla="*/ 0 h 342198"/>
              <a:gd name="connsiteX6" fmla="*/ 826087 w 1868536"/>
              <a:gd name="connsiteY6" fmla="*/ 1653 h 342198"/>
              <a:gd name="connsiteX7" fmla="*/ 788337 w 1868536"/>
              <a:gd name="connsiteY7" fmla="*/ 1653 h 342198"/>
              <a:gd name="connsiteX8" fmla="*/ 788219 w 1868536"/>
              <a:gd name="connsiteY8" fmla="*/ 1800 h 342198"/>
              <a:gd name="connsiteX9" fmla="*/ 0 w 1868536"/>
              <a:gd name="connsiteY9" fmla="*/ 4862 h 342198"/>
              <a:gd name="connsiteX0" fmla="*/ 314209 w 1949354"/>
              <a:gd name="connsiteY0" fmla="*/ 342198 h 342198"/>
              <a:gd name="connsiteX1" fmla="*/ 826702 w 1949354"/>
              <a:gd name="connsiteY1" fmla="*/ 340207 h 342198"/>
              <a:gd name="connsiteX2" fmla="*/ 1598486 w 1949354"/>
              <a:gd name="connsiteY2" fmla="*/ 340207 h 342198"/>
              <a:gd name="connsiteX3" fmla="*/ 1949354 w 1949354"/>
              <a:gd name="connsiteY3" fmla="*/ 31961 h 342198"/>
              <a:gd name="connsiteX4" fmla="*/ 1253116 w 1949354"/>
              <a:gd name="connsiteY4" fmla="*/ 1653 h 342198"/>
              <a:gd name="connsiteX5" fmla="*/ 1251577 w 1949354"/>
              <a:gd name="connsiteY5" fmla="*/ 0 h 342198"/>
              <a:gd name="connsiteX6" fmla="*/ 826087 w 1949354"/>
              <a:gd name="connsiteY6" fmla="*/ 1653 h 342198"/>
              <a:gd name="connsiteX7" fmla="*/ 788337 w 1949354"/>
              <a:gd name="connsiteY7" fmla="*/ 1653 h 342198"/>
              <a:gd name="connsiteX8" fmla="*/ 788219 w 1949354"/>
              <a:gd name="connsiteY8" fmla="*/ 1800 h 342198"/>
              <a:gd name="connsiteX9" fmla="*/ 0 w 1949354"/>
              <a:gd name="connsiteY9" fmla="*/ 4862 h 342198"/>
              <a:gd name="connsiteX10" fmla="*/ 314209 w 1949354"/>
              <a:gd name="connsiteY10" fmla="*/ 342198 h 342198"/>
              <a:gd name="connsiteX0" fmla="*/ 314209 w 1949354"/>
              <a:gd name="connsiteY0" fmla="*/ 342198 h 342198"/>
              <a:gd name="connsiteX1" fmla="*/ 826702 w 1949354"/>
              <a:gd name="connsiteY1" fmla="*/ 340207 h 342198"/>
              <a:gd name="connsiteX2" fmla="*/ 1588384 w 1949354"/>
              <a:gd name="connsiteY2" fmla="*/ 331787 h 342198"/>
              <a:gd name="connsiteX3" fmla="*/ 1949354 w 1949354"/>
              <a:gd name="connsiteY3" fmla="*/ 31961 h 342198"/>
              <a:gd name="connsiteX4" fmla="*/ 1253116 w 1949354"/>
              <a:gd name="connsiteY4" fmla="*/ 1653 h 342198"/>
              <a:gd name="connsiteX5" fmla="*/ 1251577 w 1949354"/>
              <a:gd name="connsiteY5" fmla="*/ 0 h 342198"/>
              <a:gd name="connsiteX6" fmla="*/ 826087 w 1949354"/>
              <a:gd name="connsiteY6" fmla="*/ 1653 h 342198"/>
              <a:gd name="connsiteX7" fmla="*/ 788337 w 1949354"/>
              <a:gd name="connsiteY7" fmla="*/ 1653 h 342198"/>
              <a:gd name="connsiteX8" fmla="*/ 788219 w 1949354"/>
              <a:gd name="connsiteY8" fmla="*/ 1800 h 342198"/>
              <a:gd name="connsiteX9" fmla="*/ 0 w 1949354"/>
              <a:gd name="connsiteY9" fmla="*/ 4862 h 342198"/>
              <a:gd name="connsiteX10" fmla="*/ 314209 w 1949354"/>
              <a:gd name="connsiteY10" fmla="*/ 342198 h 342198"/>
              <a:gd name="connsiteX0" fmla="*/ 130348 w 1949354"/>
              <a:gd name="connsiteY0" fmla="*/ 327044 h 340207"/>
              <a:gd name="connsiteX1" fmla="*/ 826702 w 1949354"/>
              <a:gd name="connsiteY1" fmla="*/ 340207 h 340207"/>
              <a:gd name="connsiteX2" fmla="*/ 1588384 w 1949354"/>
              <a:gd name="connsiteY2" fmla="*/ 331787 h 340207"/>
              <a:gd name="connsiteX3" fmla="*/ 1949354 w 1949354"/>
              <a:gd name="connsiteY3" fmla="*/ 31961 h 340207"/>
              <a:gd name="connsiteX4" fmla="*/ 1253116 w 1949354"/>
              <a:gd name="connsiteY4" fmla="*/ 1653 h 340207"/>
              <a:gd name="connsiteX5" fmla="*/ 1251577 w 1949354"/>
              <a:gd name="connsiteY5" fmla="*/ 0 h 340207"/>
              <a:gd name="connsiteX6" fmla="*/ 826087 w 1949354"/>
              <a:gd name="connsiteY6" fmla="*/ 1653 h 340207"/>
              <a:gd name="connsiteX7" fmla="*/ 788337 w 1949354"/>
              <a:gd name="connsiteY7" fmla="*/ 1653 h 340207"/>
              <a:gd name="connsiteX8" fmla="*/ 788219 w 1949354"/>
              <a:gd name="connsiteY8" fmla="*/ 1800 h 340207"/>
              <a:gd name="connsiteX9" fmla="*/ 0 w 1949354"/>
              <a:gd name="connsiteY9" fmla="*/ 4862 h 340207"/>
              <a:gd name="connsiteX10" fmla="*/ 130348 w 1949354"/>
              <a:gd name="connsiteY10" fmla="*/ 327044 h 340207"/>
              <a:gd name="connsiteX0" fmla="*/ 405131 w 2224137"/>
              <a:gd name="connsiteY0" fmla="*/ 345756 h 358919"/>
              <a:gd name="connsiteX1" fmla="*/ 1101485 w 2224137"/>
              <a:gd name="connsiteY1" fmla="*/ 358919 h 358919"/>
              <a:gd name="connsiteX2" fmla="*/ 1863167 w 2224137"/>
              <a:gd name="connsiteY2" fmla="*/ 350499 h 358919"/>
              <a:gd name="connsiteX3" fmla="*/ 2224137 w 2224137"/>
              <a:gd name="connsiteY3" fmla="*/ 50673 h 358919"/>
              <a:gd name="connsiteX4" fmla="*/ 1527899 w 2224137"/>
              <a:gd name="connsiteY4" fmla="*/ 20365 h 358919"/>
              <a:gd name="connsiteX5" fmla="*/ 1526360 w 2224137"/>
              <a:gd name="connsiteY5" fmla="*/ 18712 h 358919"/>
              <a:gd name="connsiteX6" fmla="*/ 1100870 w 2224137"/>
              <a:gd name="connsiteY6" fmla="*/ 20365 h 358919"/>
              <a:gd name="connsiteX7" fmla="*/ 1063120 w 2224137"/>
              <a:gd name="connsiteY7" fmla="*/ 20365 h 358919"/>
              <a:gd name="connsiteX8" fmla="*/ 1063002 w 2224137"/>
              <a:gd name="connsiteY8" fmla="*/ 20512 h 358919"/>
              <a:gd name="connsiteX9" fmla="*/ 0 w 2224137"/>
              <a:gd name="connsiteY9" fmla="*/ 0 h 358919"/>
              <a:gd name="connsiteX10" fmla="*/ 405131 w 2224137"/>
              <a:gd name="connsiteY10" fmla="*/ 345756 h 358919"/>
              <a:gd name="connsiteX0" fmla="*/ 413214 w 2224137"/>
              <a:gd name="connsiteY0" fmla="*/ 339021 h 358919"/>
              <a:gd name="connsiteX1" fmla="*/ 1101485 w 2224137"/>
              <a:gd name="connsiteY1" fmla="*/ 358919 h 358919"/>
              <a:gd name="connsiteX2" fmla="*/ 1863167 w 2224137"/>
              <a:gd name="connsiteY2" fmla="*/ 350499 h 358919"/>
              <a:gd name="connsiteX3" fmla="*/ 2224137 w 2224137"/>
              <a:gd name="connsiteY3" fmla="*/ 50673 h 358919"/>
              <a:gd name="connsiteX4" fmla="*/ 1527899 w 2224137"/>
              <a:gd name="connsiteY4" fmla="*/ 20365 h 358919"/>
              <a:gd name="connsiteX5" fmla="*/ 1526360 w 2224137"/>
              <a:gd name="connsiteY5" fmla="*/ 18712 h 358919"/>
              <a:gd name="connsiteX6" fmla="*/ 1100870 w 2224137"/>
              <a:gd name="connsiteY6" fmla="*/ 20365 h 358919"/>
              <a:gd name="connsiteX7" fmla="*/ 1063120 w 2224137"/>
              <a:gd name="connsiteY7" fmla="*/ 20365 h 358919"/>
              <a:gd name="connsiteX8" fmla="*/ 1063002 w 2224137"/>
              <a:gd name="connsiteY8" fmla="*/ 20512 h 358919"/>
              <a:gd name="connsiteX9" fmla="*/ 0 w 2224137"/>
              <a:gd name="connsiteY9" fmla="*/ 0 h 358919"/>
              <a:gd name="connsiteX10" fmla="*/ 413214 w 2224137"/>
              <a:gd name="connsiteY10" fmla="*/ 339021 h 358919"/>
              <a:gd name="connsiteX0" fmla="*/ 409174 w 2224137"/>
              <a:gd name="connsiteY0" fmla="*/ 339022 h 358919"/>
              <a:gd name="connsiteX1" fmla="*/ 1101485 w 2224137"/>
              <a:gd name="connsiteY1" fmla="*/ 358919 h 358919"/>
              <a:gd name="connsiteX2" fmla="*/ 1863167 w 2224137"/>
              <a:gd name="connsiteY2" fmla="*/ 350499 h 358919"/>
              <a:gd name="connsiteX3" fmla="*/ 2224137 w 2224137"/>
              <a:gd name="connsiteY3" fmla="*/ 50673 h 358919"/>
              <a:gd name="connsiteX4" fmla="*/ 1527899 w 2224137"/>
              <a:gd name="connsiteY4" fmla="*/ 20365 h 358919"/>
              <a:gd name="connsiteX5" fmla="*/ 1526360 w 2224137"/>
              <a:gd name="connsiteY5" fmla="*/ 18712 h 358919"/>
              <a:gd name="connsiteX6" fmla="*/ 1100870 w 2224137"/>
              <a:gd name="connsiteY6" fmla="*/ 20365 h 358919"/>
              <a:gd name="connsiteX7" fmla="*/ 1063120 w 2224137"/>
              <a:gd name="connsiteY7" fmla="*/ 20365 h 358919"/>
              <a:gd name="connsiteX8" fmla="*/ 1063002 w 2224137"/>
              <a:gd name="connsiteY8" fmla="*/ 20512 h 358919"/>
              <a:gd name="connsiteX9" fmla="*/ 0 w 2224137"/>
              <a:gd name="connsiteY9" fmla="*/ 0 h 358919"/>
              <a:gd name="connsiteX10" fmla="*/ 409174 w 2224137"/>
              <a:gd name="connsiteY10" fmla="*/ 339022 h 358919"/>
              <a:gd name="connsiteX0" fmla="*/ 409174 w 2224137"/>
              <a:gd name="connsiteY0" fmla="*/ 339022 h 358919"/>
              <a:gd name="connsiteX1" fmla="*/ 1101485 w 2224137"/>
              <a:gd name="connsiteY1" fmla="*/ 358919 h 358919"/>
              <a:gd name="connsiteX2" fmla="*/ 1863167 w 2224137"/>
              <a:gd name="connsiteY2" fmla="*/ 350499 h 358919"/>
              <a:gd name="connsiteX3" fmla="*/ 2224137 w 2224137"/>
              <a:gd name="connsiteY3" fmla="*/ 50673 h 358919"/>
              <a:gd name="connsiteX4" fmla="*/ 1527899 w 2224137"/>
              <a:gd name="connsiteY4" fmla="*/ 20365 h 358919"/>
              <a:gd name="connsiteX5" fmla="*/ 1100870 w 2224137"/>
              <a:gd name="connsiteY5" fmla="*/ 20365 h 358919"/>
              <a:gd name="connsiteX6" fmla="*/ 1063120 w 2224137"/>
              <a:gd name="connsiteY6" fmla="*/ 20365 h 358919"/>
              <a:gd name="connsiteX7" fmla="*/ 1063002 w 2224137"/>
              <a:gd name="connsiteY7" fmla="*/ 20512 h 358919"/>
              <a:gd name="connsiteX8" fmla="*/ 0 w 2224137"/>
              <a:gd name="connsiteY8" fmla="*/ 0 h 358919"/>
              <a:gd name="connsiteX9" fmla="*/ 409174 w 2224137"/>
              <a:gd name="connsiteY9" fmla="*/ 339022 h 358919"/>
              <a:gd name="connsiteX0" fmla="*/ 409174 w 2224137"/>
              <a:gd name="connsiteY0" fmla="*/ 339022 h 358919"/>
              <a:gd name="connsiteX1" fmla="*/ 1101485 w 2224137"/>
              <a:gd name="connsiteY1" fmla="*/ 358919 h 358919"/>
              <a:gd name="connsiteX2" fmla="*/ 1863167 w 2224137"/>
              <a:gd name="connsiteY2" fmla="*/ 350499 h 358919"/>
              <a:gd name="connsiteX3" fmla="*/ 2224137 w 2224137"/>
              <a:gd name="connsiteY3" fmla="*/ 50673 h 358919"/>
              <a:gd name="connsiteX4" fmla="*/ 1100870 w 2224137"/>
              <a:gd name="connsiteY4" fmla="*/ 20365 h 358919"/>
              <a:gd name="connsiteX5" fmla="*/ 1063120 w 2224137"/>
              <a:gd name="connsiteY5" fmla="*/ 20365 h 358919"/>
              <a:gd name="connsiteX6" fmla="*/ 1063002 w 2224137"/>
              <a:gd name="connsiteY6" fmla="*/ 20512 h 358919"/>
              <a:gd name="connsiteX7" fmla="*/ 0 w 2224137"/>
              <a:gd name="connsiteY7" fmla="*/ 0 h 358919"/>
              <a:gd name="connsiteX8" fmla="*/ 409174 w 2224137"/>
              <a:gd name="connsiteY8" fmla="*/ 339022 h 358919"/>
              <a:gd name="connsiteX0" fmla="*/ 409174 w 2224137"/>
              <a:gd name="connsiteY0" fmla="*/ 339022 h 358919"/>
              <a:gd name="connsiteX1" fmla="*/ 1101485 w 2224137"/>
              <a:gd name="connsiteY1" fmla="*/ 358919 h 358919"/>
              <a:gd name="connsiteX2" fmla="*/ 1863167 w 2224137"/>
              <a:gd name="connsiteY2" fmla="*/ 350499 h 358919"/>
              <a:gd name="connsiteX3" fmla="*/ 2224137 w 2224137"/>
              <a:gd name="connsiteY3" fmla="*/ 50673 h 358919"/>
              <a:gd name="connsiteX4" fmla="*/ 1063120 w 2224137"/>
              <a:gd name="connsiteY4" fmla="*/ 20365 h 358919"/>
              <a:gd name="connsiteX5" fmla="*/ 1063002 w 2224137"/>
              <a:gd name="connsiteY5" fmla="*/ 20512 h 358919"/>
              <a:gd name="connsiteX6" fmla="*/ 0 w 2224137"/>
              <a:gd name="connsiteY6" fmla="*/ 0 h 358919"/>
              <a:gd name="connsiteX7" fmla="*/ 409174 w 2224137"/>
              <a:gd name="connsiteY7" fmla="*/ 339022 h 358919"/>
              <a:gd name="connsiteX0" fmla="*/ 409174 w 2224137"/>
              <a:gd name="connsiteY0" fmla="*/ 359687 h 379584"/>
              <a:gd name="connsiteX1" fmla="*/ 1101485 w 2224137"/>
              <a:gd name="connsiteY1" fmla="*/ 379584 h 379584"/>
              <a:gd name="connsiteX2" fmla="*/ 1863167 w 2224137"/>
              <a:gd name="connsiteY2" fmla="*/ 371164 h 379584"/>
              <a:gd name="connsiteX3" fmla="*/ 2224137 w 2224137"/>
              <a:gd name="connsiteY3" fmla="*/ 71338 h 379584"/>
              <a:gd name="connsiteX4" fmla="*/ 1063120 w 2224137"/>
              <a:gd name="connsiteY4" fmla="*/ 41030 h 379584"/>
              <a:gd name="connsiteX5" fmla="*/ 0 w 2224137"/>
              <a:gd name="connsiteY5" fmla="*/ 20665 h 379584"/>
              <a:gd name="connsiteX6" fmla="*/ 409174 w 2224137"/>
              <a:gd name="connsiteY6" fmla="*/ 359687 h 379584"/>
              <a:gd name="connsiteX0" fmla="*/ 409174 w 2224137"/>
              <a:gd name="connsiteY0" fmla="*/ 359687 h 371164"/>
              <a:gd name="connsiteX1" fmla="*/ 1863167 w 2224137"/>
              <a:gd name="connsiteY1" fmla="*/ 371164 h 371164"/>
              <a:gd name="connsiteX2" fmla="*/ 2224137 w 2224137"/>
              <a:gd name="connsiteY2" fmla="*/ 71338 h 371164"/>
              <a:gd name="connsiteX3" fmla="*/ 1063120 w 2224137"/>
              <a:gd name="connsiteY3" fmla="*/ 41030 h 371164"/>
              <a:gd name="connsiteX4" fmla="*/ 0 w 2224137"/>
              <a:gd name="connsiteY4" fmla="*/ 20665 h 371164"/>
              <a:gd name="connsiteX5" fmla="*/ 409174 w 2224137"/>
              <a:gd name="connsiteY5" fmla="*/ 359687 h 371164"/>
              <a:gd name="connsiteX0" fmla="*/ 409174 w 2224137"/>
              <a:gd name="connsiteY0" fmla="*/ 339022 h 350499"/>
              <a:gd name="connsiteX1" fmla="*/ 1863167 w 2224137"/>
              <a:gd name="connsiteY1" fmla="*/ 350499 h 350499"/>
              <a:gd name="connsiteX2" fmla="*/ 2224137 w 2224137"/>
              <a:gd name="connsiteY2" fmla="*/ 50673 h 350499"/>
              <a:gd name="connsiteX3" fmla="*/ 1063120 w 2224137"/>
              <a:gd name="connsiteY3" fmla="*/ 20365 h 350499"/>
              <a:gd name="connsiteX4" fmla="*/ 0 w 2224137"/>
              <a:gd name="connsiteY4" fmla="*/ 0 h 350499"/>
              <a:gd name="connsiteX5" fmla="*/ 409174 w 2224137"/>
              <a:gd name="connsiteY5" fmla="*/ 339022 h 350499"/>
              <a:gd name="connsiteX0" fmla="*/ 409174 w 2224137"/>
              <a:gd name="connsiteY0" fmla="*/ 339022 h 350499"/>
              <a:gd name="connsiteX1" fmla="*/ 1863167 w 2224137"/>
              <a:gd name="connsiteY1" fmla="*/ 350499 h 350499"/>
              <a:gd name="connsiteX2" fmla="*/ 2224137 w 2224137"/>
              <a:gd name="connsiteY2" fmla="*/ 50673 h 350499"/>
              <a:gd name="connsiteX3" fmla="*/ 0 w 2224137"/>
              <a:gd name="connsiteY3" fmla="*/ 0 h 350499"/>
              <a:gd name="connsiteX4" fmla="*/ 409174 w 2224137"/>
              <a:gd name="connsiteY4" fmla="*/ 339022 h 350499"/>
              <a:gd name="connsiteX0" fmla="*/ 409174 w 2266567"/>
              <a:gd name="connsiteY0" fmla="*/ 339022 h 350499"/>
              <a:gd name="connsiteX1" fmla="*/ 1863167 w 2266567"/>
              <a:gd name="connsiteY1" fmla="*/ 350499 h 350499"/>
              <a:gd name="connsiteX2" fmla="*/ 2266567 w 2266567"/>
              <a:gd name="connsiteY2" fmla="*/ 15313 h 350499"/>
              <a:gd name="connsiteX3" fmla="*/ 0 w 2266567"/>
              <a:gd name="connsiteY3" fmla="*/ 0 h 350499"/>
              <a:gd name="connsiteX4" fmla="*/ 409174 w 2266567"/>
              <a:gd name="connsiteY4" fmla="*/ 339022 h 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567" h="350499">
                <a:moveTo>
                  <a:pt x="409174" y="339022"/>
                </a:moveTo>
                <a:lnTo>
                  <a:pt x="1863167" y="350499"/>
                </a:lnTo>
                <a:lnTo>
                  <a:pt x="2266567" y="15313"/>
                </a:lnTo>
                <a:lnTo>
                  <a:pt x="0" y="0"/>
                </a:lnTo>
                <a:lnTo>
                  <a:pt x="409174" y="33902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3745E98-F1BB-449A-94B6-E15390434267}"/>
              </a:ext>
            </a:extLst>
          </p:cNvPr>
          <p:cNvSpPr/>
          <p:nvPr userDrawn="1"/>
        </p:nvSpPr>
        <p:spPr>
          <a:xfrm>
            <a:off x="121836" y="6016466"/>
            <a:ext cx="731520" cy="73152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EB1F408-B3CC-4E43-9EEF-D9EB35E1B635}"/>
              </a:ext>
            </a:extLst>
          </p:cNvPr>
          <p:cNvSpPr/>
          <p:nvPr userDrawn="1"/>
        </p:nvSpPr>
        <p:spPr>
          <a:xfrm>
            <a:off x="-13279" y="6132728"/>
            <a:ext cx="731520" cy="731520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38100" dist="254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FCD7-CC21-4770-85B2-3132521B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6F9E3-1979-48B8-A04F-A6EBE524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1749"/>
            <a:ext cx="10515600" cy="4705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B476-BA9A-488D-8724-A033088A6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7474" y="6356350"/>
            <a:ext cx="8290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63471-78A3-498F-B785-572F4E805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1246" y="6356350"/>
            <a:ext cx="842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7581-5C44-46EA-A8B4-001D0E84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03864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8713-B759-4A28-8736-48C04E99F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21655"/>
            <a:ext cx="7873464" cy="19097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 smtClean="0"/>
              <a:t>FAA NOTAM Briefing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Katie Ludwig</a:t>
            </a:r>
            <a:br>
              <a:rPr lang="en-US" smtClean="0"/>
            </a:br>
            <a:r>
              <a:rPr lang="en-US" sz="2000" smtClean="0"/>
              <a:t>FAA NOTAM Governance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F026B-3E20-46D4-928A-36B19DC24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39" y="4323494"/>
            <a:ext cx="6275673" cy="850934"/>
          </a:xfrm>
        </p:spPr>
        <p:txBody>
          <a:bodyPr>
            <a:noAutofit/>
          </a:bodyPr>
          <a:lstStyle/>
          <a:p>
            <a:pPr algn="r"/>
            <a:r>
              <a:rPr lang="en-US" smtClean="0">
                <a:latin typeface="+mj-lt"/>
              </a:rPr>
              <a:t>South Dakota DOT Airports Conference</a:t>
            </a:r>
            <a:endParaRPr lang="en-US">
              <a:latin typeface="+mj-lt"/>
            </a:endParaRPr>
          </a:p>
          <a:p>
            <a:pPr algn="r"/>
            <a:r>
              <a:rPr lang="en-US" smtClean="0">
                <a:latin typeface="+mj-lt"/>
              </a:rPr>
              <a:t>April 2022</a:t>
            </a:r>
            <a:endParaRPr lang="en-US">
              <a:latin typeface="+mj-lt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1EED1FD-2988-42E1-886D-173A791F374D}"/>
              </a:ext>
            </a:extLst>
          </p:cNvPr>
          <p:cNvSpPr/>
          <p:nvPr/>
        </p:nvSpPr>
        <p:spPr>
          <a:xfrm>
            <a:off x="7276699" y="189128"/>
            <a:ext cx="2576362" cy="2345378"/>
          </a:xfrm>
          <a:prstGeom prst="hexagon">
            <a:avLst/>
          </a:prstGeom>
          <a:blipFill>
            <a:blip r:embed="rId2"/>
            <a:stretch>
              <a:fillRect l="-45828" t="1186" r="-61004" b="-1186"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ose up of a control panel of an airplane flying at night">
            <a:extLst>
              <a:ext uri="{FF2B5EF4-FFF2-40B4-BE49-F238E27FC236}">
                <a16:creationId xmlns:a16="http://schemas.microsoft.com/office/drawing/2014/main" id="{9643B256-EE5E-47F9-950D-2B95040C15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9244" r="15205" b="3428"/>
          <a:stretch>
            <a:fillRect/>
          </a:stretch>
        </p:blipFill>
        <p:spPr>
          <a:xfrm>
            <a:off x="9238649" y="1886041"/>
            <a:ext cx="2576362" cy="2345376"/>
          </a:xfrm>
          <a:custGeom>
            <a:avLst/>
            <a:gdLst>
              <a:gd name="connsiteX0" fmla="*/ 586345 w 2576362"/>
              <a:gd name="connsiteY0" fmla="*/ 0 h 2345376"/>
              <a:gd name="connsiteX1" fmla="*/ 1990018 w 2576362"/>
              <a:gd name="connsiteY1" fmla="*/ 0 h 2345376"/>
              <a:gd name="connsiteX2" fmla="*/ 2576362 w 2576362"/>
              <a:gd name="connsiteY2" fmla="*/ 1172688 h 2345376"/>
              <a:gd name="connsiteX3" fmla="*/ 1990018 w 2576362"/>
              <a:gd name="connsiteY3" fmla="*/ 2345376 h 2345376"/>
              <a:gd name="connsiteX4" fmla="*/ 586345 w 2576362"/>
              <a:gd name="connsiteY4" fmla="*/ 2345376 h 2345376"/>
              <a:gd name="connsiteX5" fmla="*/ 0 w 2576362"/>
              <a:gd name="connsiteY5" fmla="*/ 1172688 h 234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6362" h="2345376">
                <a:moveTo>
                  <a:pt x="586345" y="0"/>
                </a:moveTo>
                <a:lnTo>
                  <a:pt x="1990018" y="0"/>
                </a:lnTo>
                <a:lnTo>
                  <a:pt x="2576362" y="1172688"/>
                </a:lnTo>
                <a:lnTo>
                  <a:pt x="1990018" y="2345376"/>
                </a:lnTo>
                <a:lnTo>
                  <a:pt x="586345" y="2345376"/>
                </a:lnTo>
                <a:lnTo>
                  <a:pt x="0" y="1172688"/>
                </a:ln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Hexagon 7" descr="Computer script on a screen">
            <a:extLst>
              <a:ext uri="{FF2B5EF4-FFF2-40B4-BE49-F238E27FC236}">
                <a16:creationId xmlns:a16="http://schemas.microsoft.com/office/drawing/2014/main" id="{1A37D02E-00E7-4512-9545-772EE4FCD9B2}"/>
              </a:ext>
            </a:extLst>
          </p:cNvPr>
          <p:cNvSpPr/>
          <p:nvPr/>
        </p:nvSpPr>
        <p:spPr>
          <a:xfrm>
            <a:off x="7602354" y="4185858"/>
            <a:ext cx="2576362" cy="2345378"/>
          </a:xfrm>
          <a:prstGeom prst="hexagon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352" t="-25089" r="-55896" b="-30453"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285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Future </a:t>
            </a:r>
            <a:r>
              <a:rPr lang="en-US"/>
              <a:t>NOTAM </a:t>
            </a:r>
            <a:r>
              <a:rPr lang="en-US" smtClean="0"/>
              <a:t>System: NOTAM Manager TALPA Enhancements </a:t>
            </a:r>
            <a:r>
              <a:rPr lang="en-US" i="1"/>
              <a:t>(cont’d)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464" y="1495991"/>
            <a:ext cx="10610872" cy="136107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500"/>
              <a:t>Preventing </a:t>
            </a:r>
            <a:r>
              <a:rPr lang="en-US" sz="5500" smtClean="0"/>
              <a:t>Runway Surface </a:t>
            </a:r>
            <a:r>
              <a:rPr lang="en-US" sz="5500"/>
              <a:t>Condition (FICON) NOTAMs </a:t>
            </a:r>
            <a:r>
              <a:rPr lang="en-US" sz="5500" smtClean="0"/>
              <a:t>on a </a:t>
            </a:r>
            <a:r>
              <a:rPr lang="en-US" sz="5500"/>
              <a:t>runway with an active closure </a:t>
            </a:r>
            <a:r>
              <a:rPr lang="en-US" sz="5500" smtClean="0"/>
              <a:t>NOTAM</a:t>
            </a:r>
          </a:p>
          <a:p>
            <a:pPr lvl="0"/>
            <a:r>
              <a:rPr lang="en-US" sz="2900" b="0" smtClean="0">
                <a:solidFill>
                  <a:prstClr val="black"/>
                </a:solidFill>
              </a:rPr>
              <a:t>Users w</a:t>
            </a:r>
            <a:r>
              <a:rPr lang="en-US" sz="2900" b="0" smtClean="0">
                <a:solidFill>
                  <a:prstClr val="black"/>
                </a:solidFill>
              </a:rPr>
              <a:t>ill </a:t>
            </a:r>
            <a:r>
              <a:rPr lang="en-US" sz="2900" b="0">
                <a:solidFill>
                  <a:prstClr val="black"/>
                </a:solidFill>
              </a:rPr>
              <a:t>no longer be able to issue surface condition NOTAMs on a runway or runway end that is closed.</a:t>
            </a:r>
          </a:p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18736" y="2824456"/>
            <a:ext cx="4878955" cy="3684588"/>
          </a:xfrm>
        </p:spPr>
        <p:txBody>
          <a:bodyPr>
            <a:normAutofit/>
          </a:bodyPr>
          <a:lstStyle/>
          <a:p>
            <a:pPr lvl="1"/>
            <a:r>
              <a:rPr lang="en-US" smtClean="0"/>
              <a:t>This </a:t>
            </a:r>
            <a:r>
              <a:rPr lang="en-US"/>
              <a:t>includes CLSD, CLSD EXC TAX, CLSD EXC XNG</a:t>
            </a:r>
          </a:p>
          <a:p>
            <a:pPr lvl="1"/>
            <a:r>
              <a:rPr lang="en-US"/>
              <a:t>For example:</a:t>
            </a:r>
          </a:p>
          <a:p>
            <a:pPr lvl="2"/>
            <a:r>
              <a:rPr lang="en-US"/>
              <a:t>If you have the following active NOTAM:</a:t>
            </a:r>
          </a:p>
          <a:p>
            <a:pPr lvl="3"/>
            <a:r>
              <a:rPr lang="en-US"/>
              <a:t>RWY 14/32 CLSD EXC TAX</a:t>
            </a:r>
          </a:p>
          <a:p>
            <a:pPr lvl="2"/>
            <a:r>
              <a:rPr lang="en-US"/>
              <a:t>You cannot issue a surface condition NOTAM for RWY 14 or 32.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5707" b="13820"/>
          <a:stretch/>
        </p:blipFill>
        <p:spPr>
          <a:xfrm>
            <a:off x="5636525" y="2738575"/>
            <a:ext cx="6162819" cy="19055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0852" t="64192" r="46586"/>
          <a:stretch/>
        </p:blipFill>
        <p:spPr>
          <a:xfrm>
            <a:off x="7497485" y="4798461"/>
            <a:ext cx="2440898" cy="198105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285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Future </a:t>
            </a:r>
            <a:r>
              <a:rPr lang="en-US"/>
              <a:t>NOTAM </a:t>
            </a:r>
            <a:r>
              <a:rPr lang="en-US" smtClean="0"/>
              <a:t>System: NOTAM Manager TALPA Enhancements </a:t>
            </a:r>
            <a:r>
              <a:rPr lang="en-US" i="1"/>
              <a:t>(cont’d)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01" y="1288308"/>
            <a:ext cx="10857574" cy="2190466"/>
          </a:xfrm>
        </p:spPr>
        <p:txBody>
          <a:bodyPr>
            <a:normAutofit/>
          </a:bodyPr>
          <a:lstStyle/>
          <a:p>
            <a:r>
              <a:rPr lang="en-US" sz="3000"/>
              <a:t>Preventing the issuance of multiple Runway Surface Condition </a:t>
            </a:r>
            <a:r>
              <a:rPr lang="en-US" sz="3000" smtClean="0"/>
              <a:t>(FICON) NOTAMs </a:t>
            </a:r>
            <a:r>
              <a:rPr lang="en-US" sz="3000"/>
              <a:t>against the same runway </a:t>
            </a:r>
            <a:r>
              <a:rPr lang="en-US" sz="3000" smtClean="0"/>
              <a:t>surface</a:t>
            </a:r>
          </a:p>
          <a:p>
            <a:r>
              <a:rPr lang="en-US" sz="1600" b="0" smtClean="0"/>
              <a:t>Users will no </a:t>
            </a:r>
            <a:r>
              <a:rPr lang="en-US" sz="1600" b="0"/>
              <a:t>longer </a:t>
            </a:r>
            <a:r>
              <a:rPr lang="en-US" sz="1600" b="0" smtClean="0"/>
              <a:t>be able to submit </a:t>
            </a:r>
            <a:r>
              <a:rPr lang="en-US" sz="1600" b="0"/>
              <a:t>multiple surface condition NOTAMs on the same runway or against the opposing direction of the same runway surface.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8801" y="3061497"/>
            <a:ext cx="8652999" cy="2035436"/>
          </a:xfrm>
        </p:spPr>
        <p:txBody>
          <a:bodyPr>
            <a:normAutofit/>
          </a:bodyPr>
          <a:lstStyle/>
          <a:p>
            <a:pPr lvl="1"/>
            <a:r>
              <a:rPr lang="en-US"/>
              <a:t>For example:</a:t>
            </a:r>
          </a:p>
          <a:p>
            <a:pPr lvl="2"/>
            <a:r>
              <a:rPr lang="en-US"/>
              <a:t>If you have the following active NOTAM:</a:t>
            </a:r>
          </a:p>
          <a:p>
            <a:pPr lvl="3"/>
            <a:r>
              <a:rPr lang="en-US"/>
              <a:t>RWY 09 FICON 3/3/3 100 PCT 4IN DRY SN…</a:t>
            </a:r>
          </a:p>
          <a:p>
            <a:pPr lvl="2"/>
            <a:r>
              <a:rPr lang="en-US"/>
              <a:t>You will not be able to also issue:</a:t>
            </a:r>
          </a:p>
          <a:p>
            <a:pPr lvl="3"/>
            <a:r>
              <a:rPr lang="en-US"/>
              <a:t>RWY 27 FICON 3/3/3 100 PCT 4IN DRY SN…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56" y="2848127"/>
            <a:ext cx="2364332" cy="339622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24" t="5813" r="4654" b="6535"/>
          <a:stretch/>
        </p:blipFill>
        <p:spPr>
          <a:xfrm>
            <a:off x="1026363" y="4947262"/>
            <a:ext cx="7793706" cy="16174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26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NOTAM System: </a:t>
            </a:r>
            <a:r>
              <a:rPr lang="en-US" smtClean="0"/>
              <a:t>NOTAM Manager Pilot Reported Braking Action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118" y="1843948"/>
            <a:ext cx="7021515" cy="25703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 bwMode="auto">
          <a:xfrm>
            <a:off x="5143660" y="3000926"/>
            <a:ext cx="3730149" cy="10969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7794381"/>
              </p:ext>
            </p:extLst>
          </p:nvPr>
        </p:nvGraphicFramePr>
        <p:xfrm>
          <a:off x="-706595" y="1092199"/>
          <a:ext cx="7928662" cy="550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NOTAM System: </a:t>
            </a:r>
            <a:r>
              <a:rPr lang="en-US" smtClean="0"/>
              <a:t>FNS NOTAM Search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749"/>
            <a:ext cx="3606053" cy="4061716"/>
          </a:xfrm>
        </p:spPr>
        <p:txBody>
          <a:bodyPr>
            <a:normAutofit fontScale="92500" lnSpcReduction="20000"/>
          </a:bodyPr>
          <a:lstStyle/>
          <a:p>
            <a:r>
              <a:rPr lang="en-US" b="1">
                <a:solidFill>
                  <a:srgbClr val="011963"/>
                </a:solidFill>
              </a:rPr>
              <a:t>FNS NOTAM Search </a:t>
            </a:r>
            <a:endParaRPr lang="en-US" b="1" smtClean="0">
              <a:solidFill>
                <a:srgbClr val="0119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The FAA’s ultimate goal is</a:t>
            </a:r>
            <a:r>
              <a:rPr lang="en-US"/>
              <a:t> to align with international </a:t>
            </a:r>
            <a:r>
              <a:rPr lang="en-US" smtClean="0"/>
              <a:t>standards by changing the domestic NOTAM format to ICAO. Done in two </a:t>
            </a:r>
            <a:r>
              <a:rPr lang="en-US" smtClean="0"/>
              <a:t>phases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Additional airport training and implementation of </a:t>
            </a:r>
            <a:r>
              <a:rPr lang="fr-FR" smtClean="0"/>
              <a:t>CNDA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Digital </a:t>
            </a:r>
            <a:r>
              <a:rPr lang="en-US" smtClean="0"/>
              <a:t>NOTAMs: Increase </a:t>
            </a:r>
            <a:r>
              <a:rPr lang="en-US"/>
              <a:t>machine interpretability of NOTAMs to improve graphical display, plain language, filtering, etc.</a:t>
            </a:r>
          </a:p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77762188"/>
              </p:ext>
            </p:extLst>
          </p:nvPr>
        </p:nvGraphicFramePr>
        <p:xfrm>
          <a:off x="5313083" y="779099"/>
          <a:ext cx="6265869" cy="603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NOTAM System: </a:t>
            </a:r>
            <a:r>
              <a:rPr lang="en-US" smtClean="0"/>
              <a:t>Why ICAO?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749"/>
            <a:ext cx="5703277" cy="4705214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solidFill>
                  <a:srgbClr val="011963"/>
                </a:solidFill>
              </a:rPr>
              <a:t>Benefits</a:t>
            </a:r>
            <a:r>
              <a:rPr lang="en-US" smtClean="0"/>
              <a:t> </a:t>
            </a:r>
          </a:p>
          <a:p>
            <a:r>
              <a:rPr lang="en-US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users: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 consumers with one consistent format for domestic and international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r>
              <a:rPr lang="en-US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Pilots</a:t>
            </a:r>
            <a:r>
              <a:rPr lang="en-US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access the right NOTAMs at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US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Planning Service Providers: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capabilities for sorting and filtering of NOTAM data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Harmonization: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further global harmonization among neighboring </a:t>
            </a:r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Navigation Service Providers (ANSPs)</a:t>
            </a: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8531" y="1471749"/>
            <a:ext cx="5301761" cy="443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011963"/>
                </a:solidFill>
              </a:rPr>
              <a:t>Supports the NOTAM Modernization effort because…</a:t>
            </a:r>
          </a:p>
          <a:p>
            <a:r>
              <a:rPr lang="en-US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NOTAMs: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 limited potential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filtering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automation</a:t>
            </a:r>
          </a:p>
          <a:p>
            <a:r>
              <a:rPr lang="en-US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NOTAMs</a:t>
            </a:r>
            <a:r>
              <a:rPr lang="en-US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overload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increasing the amount of </a:t>
            </a:r>
            <a:r>
              <a:rPr lang="en-US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NOTAMs which supports automation and filtering of NOTAMs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NOTAM Modernization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151" y="1300692"/>
            <a:ext cx="6842982" cy="5074708"/>
          </a:xfrm>
        </p:spPr>
        <p:txBody>
          <a:bodyPr>
            <a:normAutofit/>
          </a:bodyPr>
          <a:lstStyle/>
          <a:p>
            <a:r>
              <a:rPr lang="en-US"/>
              <a:t>The FAA is modernizing the NOTAM </a:t>
            </a:r>
            <a:r>
              <a:rPr lang="en-US" smtClean="0"/>
              <a:t>system</a:t>
            </a:r>
          </a:p>
          <a:p>
            <a:r>
              <a:rPr lang="en-US" smtClean="0"/>
              <a:t>Improve </a:t>
            </a:r>
            <a:r>
              <a:rPr lang="en-US"/>
              <a:t>the delivery of safety critical information to aviation </a:t>
            </a:r>
            <a:r>
              <a:rPr lang="en-US" smtClean="0"/>
              <a:t>stakeholders</a:t>
            </a:r>
            <a:endParaRPr lang="en-US" smtClean="0"/>
          </a:p>
          <a:p>
            <a:r>
              <a:rPr lang="en-US" smtClean="0"/>
              <a:t>FAA</a:t>
            </a:r>
            <a:r>
              <a:rPr lang="en-US" smtClean="0"/>
              <a:t>’s goal: Provide users </a:t>
            </a:r>
            <a:r>
              <a:rPr lang="en-US"/>
              <a:t>of the </a:t>
            </a:r>
            <a:r>
              <a:rPr lang="en-US" smtClean="0"/>
              <a:t>NAS </a:t>
            </a:r>
            <a:r>
              <a:rPr lang="en-US"/>
              <a:t>with NOTAMs that are relevant, timely and </a:t>
            </a:r>
            <a:r>
              <a:rPr lang="en-US" smtClean="0"/>
              <a:t>accurate</a:t>
            </a:r>
            <a:endParaRPr lang="en-US"/>
          </a:p>
          <a:p>
            <a:r>
              <a:rPr lang="en-US"/>
              <a:t>W</a:t>
            </a:r>
            <a:r>
              <a:rPr lang="en-US" smtClean="0"/>
              <a:t>orking </a:t>
            </a:r>
            <a:r>
              <a:rPr lang="en-US"/>
              <a:t>in coordination with the Aeronautical Information Services Reform </a:t>
            </a:r>
            <a:r>
              <a:rPr lang="en-US" smtClean="0"/>
              <a:t>Coalition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1EED1FD-2988-42E1-886D-173A791F374D}"/>
              </a:ext>
            </a:extLst>
          </p:cNvPr>
          <p:cNvSpPr/>
          <p:nvPr/>
        </p:nvSpPr>
        <p:spPr>
          <a:xfrm>
            <a:off x="7276699" y="189128"/>
            <a:ext cx="2576362" cy="2345378"/>
          </a:xfrm>
          <a:prstGeom prst="hexagon">
            <a:avLst/>
          </a:prstGeom>
          <a:blipFill>
            <a:blip r:embed="rId2"/>
            <a:stretch>
              <a:fillRect l="-45828" t="1186" r="-61004" b="-1186"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 up of a control panel of an airplane flying at night">
            <a:extLst>
              <a:ext uri="{FF2B5EF4-FFF2-40B4-BE49-F238E27FC236}">
                <a16:creationId xmlns:a16="http://schemas.microsoft.com/office/drawing/2014/main" id="{9643B256-EE5E-47F9-950D-2B95040C15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9244" r="15205" b="3428"/>
          <a:stretch>
            <a:fillRect/>
          </a:stretch>
        </p:blipFill>
        <p:spPr>
          <a:xfrm>
            <a:off x="9238649" y="1886041"/>
            <a:ext cx="2576362" cy="2345376"/>
          </a:xfrm>
          <a:custGeom>
            <a:avLst/>
            <a:gdLst>
              <a:gd name="connsiteX0" fmla="*/ 586345 w 2576362"/>
              <a:gd name="connsiteY0" fmla="*/ 0 h 2345376"/>
              <a:gd name="connsiteX1" fmla="*/ 1990018 w 2576362"/>
              <a:gd name="connsiteY1" fmla="*/ 0 h 2345376"/>
              <a:gd name="connsiteX2" fmla="*/ 2576362 w 2576362"/>
              <a:gd name="connsiteY2" fmla="*/ 1172688 h 2345376"/>
              <a:gd name="connsiteX3" fmla="*/ 1990018 w 2576362"/>
              <a:gd name="connsiteY3" fmla="*/ 2345376 h 2345376"/>
              <a:gd name="connsiteX4" fmla="*/ 586345 w 2576362"/>
              <a:gd name="connsiteY4" fmla="*/ 2345376 h 2345376"/>
              <a:gd name="connsiteX5" fmla="*/ 0 w 2576362"/>
              <a:gd name="connsiteY5" fmla="*/ 1172688 h 234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6362" h="2345376">
                <a:moveTo>
                  <a:pt x="586345" y="0"/>
                </a:moveTo>
                <a:lnTo>
                  <a:pt x="1990018" y="0"/>
                </a:lnTo>
                <a:lnTo>
                  <a:pt x="2576362" y="1172688"/>
                </a:lnTo>
                <a:lnTo>
                  <a:pt x="1990018" y="2345376"/>
                </a:lnTo>
                <a:lnTo>
                  <a:pt x="586345" y="2345376"/>
                </a:lnTo>
                <a:lnTo>
                  <a:pt x="0" y="1172688"/>
                </a:ln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Hexagon 6" descr="Computer script on a screen">
            <a:extLst>
              <a:ext uri="{FF2B5EF4-FFF2-40B4-BE49-F238E27FC236}">
                <a16:creationId xmlns:a16="http://schemas.microsoft.com/office/drawing/2014/main" id="{1A37D02E-00E7-4512-9545-772EE4FCD9B2}"/>
              </a:ext>
            </a:extLst>
          </p:cNvPr>
          <p:cNvSpPr/>
          <p:nvPr/>
        </p:nvSpPr>
        <p:spPr>
          <a:xfrm>
            <a:off x="7602354" y="4185858"/>
            <a:ext cx="2576362" cy="2345378"/>
          </a:xfrm>
          <a:prstGeom prst="hexagon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352" t="-25089" r="-55896" b="-30453"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NOTAM </a:t>
            </a:r>
            <a:r>
              <a:rPr lang="en-US" smtClean="0"/>
              <a:t>Modernization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26" y="1886041"/>
            <a:ext cx="8390347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NOTAM Modernization Initiative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151" y="1300692"/>
            <a:ext cx="6842982" cy="5074708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59983546"/>
              </p:ext>
            </p:extLst>
          </p:nvPr>
        </p:nvGraphicFramePr>
        <p:xfrm>
          <a:off x="1020837" y="1109586"/>
          <a:ext cx="5504386" cy="510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Hexagon 11"/>
          <p:cNvSpPr/>
          <p:nvPr/>
        </p:nvSpPr>
        <p:spPr>
          <a:xfrm>
            <a:off x="7183909" y="1300692"/>
            <a:ext cx="4737158" cy="449652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/>
              <a:t>Updates to NOTAM Policy Driven by NOTAM Modernization Initiative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8730" y="1193074"/>
            <a:ext cx="7171593" cy="14270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Airport NOTAMs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82" y="1598342"/>
            <a:ext cx="9122741" cy="422259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3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8B7F-2391-4644-80F2-C732F2D6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Airport NOTAMs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A13B6F-2F3D-4D0B-A56E-F1E5738AA8BD}"/>
              </a:ext>
            </a:extLst>
          </p:cNvPr>
          <p:cNvGrpSpPr/>
          <p:nvPr/>
        </p:nvGrpSpPr>
        <p:grpSpPr>
          <a:xfrm>
            <a:off x="885478" y="1160613"/>
            <a:ext cx="5134346" cy="2743200"/>
            <a:chOff x="684928" y="1287938"/>
            <a:chExt cx="5134346" cy="2743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A36F1D-DCB1-454C-BF69-CD073B72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928" y="1287938"/>
              <a:ext cx="5134346" cy="27432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B5B47733-A243-4F92-BD3E-A4DBF42A6B16}"/>
                </a:ext>
              </a:extLst>
            </p:cNvPr>
            <p:cNvSpPr/>
            <p:nvPr/>
          </p:nvSpPr>
          <p:spPr>
            <a:xfrm>
              <a:off x="2140085" y="1758295"/>
              <a:ext cx="1536970" cy="933855"/>
            </a:xfrm>
            <a:prstGeom prst="wedgeRoundRectCallout">
              <a:avLst>
                <a:gd name="adj1" fmla="val -77820"/>
                <a:gd name="adj2" fmla="val 58333"/>
                <a:gd name="adj3" fmla="val 16667"/>
              </a:avLst>
            </a:prstGeom>
            <a:solidFill>
              <a:schemeClr val="accent6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Airport Operations = single largest NOTAM contributor by volume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E3918D-52EE-4555-ABCA-7212EC2491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79030" y="1160613"/>
          <a:ext cx="5120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CF39C4F-94DD-4109-AC0E-B4B1837EBACB}"/>
              </a:ext>
            </a:extLst>
          </p:cNvPr>
          <p:cNvSpPr/>
          <p:nvPr/>
        </p:nvSpPr>
        <p:spPr>
          <a:xfrm>
            <a:off x="7873407" y="2133284"/>
            <a:ext cx="1977958" cy="398929"/>
          </a:xfrm>
          <a:prstGeom prst="wedgeRoundRectCallout">
            <a:avLst>
              <a:gd name="adj1" fmla="val -64175"/>
              <a:gd name="adj2" fmla="val -12624"/>
              <a:gd name="adj3" fmla="val 16667"/>
            </a:avLst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Majority of airport PERMs are over 3 months old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6C519F3-CB79-45E9-8B53-2CCAAF1E6748}"/>
              </a:ext>
            </a:extLst>
          </p:cNvPr>
          <p:cNvSpPr/>
          <p:nvPr/>
        </p:nvSpPr>
        <p:spPr>
          <a:xfrm>
            <a:off x="7750371" y="1719172"/>
            <a:ext cx="2794166" cy="364271"/>
          </a:xfrm>
          <a:prstGeom prst="wedgeRoundRectCallout">
            <a:avLst>
              <a:gd name="adj1" fmla="val -56742"/>
              <a:gd name="adj2" fmla="val 54570"/>
              <a:gd name="adj3" fmla="val 16667"/>
            </a:avLst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Airport Operations = single largest contributor of PERM NOTAMs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E65666-EBF4-49DA-94F7-AE6456F50353}"/>
              </a:ext>
            </a:extLst>
          </p:cNvPr>
          <p:cNvGrpSpPr/>
          <p:nvPr/>
        </p:nvGrpSpPr>
        <p:grpSpPr>
          <a:xfrm>
            <a:off x="883187" y="3948687"/>
            <a:ext cx="5138928" cy="2846401"/>
            <a:chOff x="689838" y="4076012"/>
            <a:chExt cx="5138928" cy="28464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58A993-ACB9-4F2A-AB50-093FF1BEC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838" y="4076012"/>
              <a:ext cx="5138928" cy="284640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0DFFA72B-CA3B-48EE-A60A-788FFF62E731}"/>
                </a:ext>
              </a:extLst>
            </p:cNvPr>
            <p:cNvSpPr/>
            <p:nvPr/>
          </p:nvSpPr>
          <p:spPr>
            <a:xfrm>
              <a:off x="1488888" y="5103134"/>
              <a:ext cx="1698271" cy="933855"/>
            </a:xfrm>
            <a:prstGeom prst="wedgeRoundRectCallout">
              <a:avLst>
                <a:gd name="adj1" fmla="val 68145"/>
                <a:gd name="adj2" fmla="val -60864"/>
                <a:gd name="adj3" fmla="val 16667"/>
              </a:avLst>
            </a:prstGeom>
            <a:solidFill>
              <a:schemeClr val="accent6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Between 70-80% of NOTAMs are available in “digital” format – gap of 20-30%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098CC6-514B-4BAA-9D2F-AB70B5C55FBA}"/>
              </a:ext>
            </a:extLst>
          </p:cNvPr>
          <p:cNvGrpSpPr/>
          <p:nvPr/>
        </p:nvGrpSpPr>
        <p:grpSpPr>
          <a:xfrm>
            <a:off x="6169886" y="3949995"/>
            <a:ext cx="5138928" cy="2843784"/>
            <a:chOff x="5974082" y="4076012"/>
            <a:chExt cx="5138928" cy="284378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9AA603E-56A0-49FB-A968-8748338B56BD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974082" y="4076012"/>
            <a:ext cx="5138928" cy="2843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BCE754B0-56EB-4B80-AD1E-58346505FE0A}"/>
                </a:ext>
              </a:extLst>
            </p:cNvPr>
            <p:cNvSpPr/>
            <p:nvPr/>
          </p:nvSpPr>
          <p:spPr>
            <a:xfrm>
              <a:off x="7535119" y="4602110"/>
              <a:ext cx="1767768" cy="933855"/>
            </a:xfrm>
            <a:prstGeom prst="wedgeRoundRectCallout">
              <a:avLst>
                <a:gd name="adj1" fmla="val 121965"/>
                <a:gd name="adj2" fmla="val 52941"/>
                <a:gd name="adj3" fmla="val 16667"/>
              </a:avLst>
            </a:prstGeom>
            <a:solidFill>
              <a:schemeClr val="accent6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1,666 of ~5,000 public use airports use NOTAM Manager to issue digital NOTAMs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0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5034"/>
            <a:ext cx="10515600" cy="47052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NOTAM Governance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Current NOTAM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Future NOTAM Systems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NOTAM Modernization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Airport NOTAMs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8204-C730-4BA5-BCCC-A6C8C8DA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Goals, Challenges, and </a:t>
            </a:r>
            <a:r>
              <a:rPr lang="en-US"/>
              <a:t>Constraints </a:t>
            </a:r>
            <a:r>
              <a:rPr lang="en-US" smtClean="0"/>
              <a:t>of Airport NOTAMs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32B652-01F9-4DCF-8CC8-1DC2A27046AC}"/>
              </a:ext>
            </a:extLst>
          </p:cNvPr>
          <p:cNvGrpSpPr/>
          <p:nvPr/>
        </p:nvGrpSpPr>
        <p:grpSpPr>
          <a:xfrm>
            <a:off x="776654" y="2162908"/>
            <a:ext cx="10641725" cy="3174024"/>
            <a:chOff x="838200" y="1371600"/>
            <a:chExt cx="10641725" cy="3657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63F654-FBA1-4EFC-8B73-F8D0947843ED}"/>
                </a:ext>
              </a:extLst>
            </p:cNvPr>
            <p:cNvSpPr/>
            <p:nvPr/>
          </p:nvSpPr>
          <p:spPr>
            <a:xfrm>
              <a:off x="838200" y="1371600"/>
              <a:ext cx="5257800" cy="3657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tx1"/>
                  </a:solidFill>
                </a:rPr>
                <a:t>Goals:</a:t>
              </a:r>
            </a:p>
            <a:p>
              <a:pPr marL="342900" indent="-342900">
                <a:spcBef>
                  <a:spcPts val="1200"/>
                </a:spcBef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Reduce the number of NOTAMs a pilot needs to review before </a:t>
              </a:r>
              <a:r>
                <a:rPr lang="en-US">
                  <a:solidFill>
                    <a:schemeClr val="tx1"/>
                  </a:solidFill>
                </a:rPr>
                <a:t>flight </a:t>
              </a:r>
              <a:endParaRPr lang="en-US" smtClean="0">
                <a:solidFill>
                  <a:schemeClr val="tx1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+mj-lt"/>
                <a:buAutoNum type="arabicPeriod"/>
              </a:pPr>
              <a:r>
                <a:rPr lang="en-US" smtClean="0">
                  <a:solidFill>
                    <a:schemeClr val="tx1"/>
                  </a:solidFill>
                </a:rPr>
                <a:t>Increase </a:t>
              </a:r>
              <a:r>
                <a:rPr lang="en-US" dirty="0">
                  <a:solidFill>
                    <a:schemeClr val="tx1"/>
                  </a:solidFill>
                </a:rPr>
                <a:t>confidence in airport-related </a:t>
              </a:r>
              <a:r>
                <a:rPr lang="en-US">
                  <a:solidFill>
                    <a:schemeClr val="tx1"/>
                  </a:solidFill>
                </a:rPr>
                <a:t>aeronautical </a:t>
              </a:r>
              <a:r>
                <a:rPr lang="en-US" smtClean="0">
                  <a:solidFill>
                    <a:schemeClr val="tx1"/>
                  </a:solidFill>
                </a:rPr>
                <a:t>information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Improve how NOTAMs can be converted to plain language and </a:t>
              </a:r>
              <a:r>
                <a:rPr lang="en-US">
                  <a:solidFill>
                    <a:schemeClr val="tx1"/>
                  </a:solidFill>
                </a:rPr>
                <a:t>displayed </a:t>
              </a:r>
              <a:r>
                <a:rPr lang="en-US" smtClean="0">
                  <a:solidFill>
                    <a:schemeClr val="tx1"/>
                  </a:solidFill>
                </a:rPr>
                <a:t>graphically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6E5213-8866-4010-B1DE-177FF19BBD06}"/>
                </a:ext>
              </a:extLst>
            </p:cNvPr>
            <p:cNvSpPr/>
            <p:nvPr/>
          </p:nvSpPr>
          <p:spPr>
            <a:xfrm>
              <a:off x="6222125" y="1371600"/>
              <a:ext cx="5257800" cy="3657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tx1"/>
                  </a:solidFill>
                </a:rPr>
                <a:t>Challenges and Constraints:</a:t>
              </a:r>
            </a:p>
            <a:p>
              <a:pPr marL="342900" indent="-342900">
                <a:spcBef>
                  <a:spcPts val="1200"/>
                </a:spcBef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Scale – large volume of NOTAMs, large number of </a:t>
              </a:r>
              <a:r>
                <a:rPr lang="en-US">
                  <a:solidFill>
                    <a:schemeClr val="tx1"/>
                  </a:solidFill>
                </a:rPr>
                <a:t>airports </a:t>
              </a:r>
              <a:endParaRPr lang="en-US" strike="sngStrike" dirty="0">
                <a:solidFill>
                  <a:schemeClr val="tx1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Availability of baseline airport </a:t>
              </a:r>
              <a:r>
                <a:rPr lang="en-US">
                  <a:solidFill>
                    <a:schemeClr val="tx1"/>
                  </a:solidFill>
                </a:rPr>
                <a:t>layout </a:t>
              </a:r>
              <a:r>
                <a:rPr lang="en-US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+mj-lt"/>
                <a:buAutoNum type="arabicPeriod"/>
              </a:pPr>
              <a:r>
                <a:rPr lang="en-US" smtClean="0">
                  <a:solidFill>
                    <a:schemeClr val="tx1"/>
                  </a:solidFill>
                </a:rPr>
                <a:t>Resource </a:t>
              </a:r>
              <a:r>
                <a:rPr lang="en-US" dirty="0">
                  <a:solidFill>
                    <a:schemeClr val="tx1"/>
                  </a:solidFill>
                </a:rPr>
                <a:t>availability to implement solutions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9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8730" y="1193074"/>
            <a:ext cx="7171593" cy="14270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Airport NOTAMs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3074"/>
            <a:ext cx="10520131" cy="50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8730" y="1193074"/>
            <a:ext cx="7171593" cy="14270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Airport NOTAMs Best Practices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5150" y="1531274"/>
            <a:ext cx="9121699" cy="1092498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When originating a NOTAM ask yourself the following questions:</a:t>
            </a:r>
          </a:p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94103109"/>
              </p:ext>
            </p:extLst>
          </p:nvPr>
        </p:nvGraphicFramePr>
        <p:xfrm>
          <a:off x="1268760" y="1906591"/>
          <a:ext cx="9654478" cy="450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74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Airport NOTAMs: Field </a:t>
            </a:r>
            <a:r>
              <a:rPr lang="en-US"/>
              <a:t>Condition (FICON) Metrics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97627251"/>
              </p:ext>
            </p:extLst>
          </p:nvPr>
        </p:nvGraphicFramePr>
        <p:xfrm>
          <a:off x="1298367" y="1398494"/>
          <a:ext cx="9055868" cy="47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Airport NOTAMs: Field </a:t>
            </a:r>
            <a:r>
              <a:rPr lang="en-US" dirty="0" smtClean="0"/>
              <a:t>Condition (FICON) Metrics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510-60E4-0F4F-8E27-ACEC053DD05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838200" y="1558835"/>
          <a:ext cx="9951720" cy="478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0279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rmAutofit fontScale="90000"/>
          </a:bodyPr>
          <a:lstStyle/>
          <a:p>
            <a:r>
              <a:rPr lang="en-US"/>
              <a:t>Airport NOTAMs: </a:t>
            </a:r>
            <a:r>
              <a:rPr lang="en-US" smtClean="0"/>
              <a:t>Surface </a:t>
            </a:r>
            <a:r>
              <a:rPr lang="en-US" dirty="0" smtClean="0"/>
              <a:t>Condition </a:t>
            </a:r>
            <a:r>
              <a:rPr lang="en-US" dirty="0"/>
              <a:t>Reminders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533"/>
            <a:ext cx="10353675" cy="5296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contaminant</a:t>
            </a:r>
            <a:r>
              <a:rPr lang="en-US" dirty="0"/>
              <a:t> is full width of the surface do not include a </a:t>
            </a:r>
            <a:r>
              <a:rPr lang="en-US" dirty="0" smtClean="0"/>
              <a:t>width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contaminant </a:t>
            </a:r>
            <a:r>
              <a:rPr lang="en-US" dirty="0"/>
              <a:t>is not full width of the surface include a width of the contaminant and…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YOU MUST </a:t>
            </a:r>
            <a:r>
              <a:rPr lang="en-US" dirty="0" smtClean="0"/>
              <a:t>add </a:t>
            </a:r>
            <a:r>
              <a:rPr lang="en-US" dirty="0"/>
              <a:t>a remainder with </a:t>
            </a:r>
            <a:r>
              <a:rPr lang="en-US" dirty="0" smtClean="0"/>
              <a:t>a contaminant </a:t>
            </a:r>
            <a:r>
              <a:rPr lang="en-US" dirty="0"/>
              <a:t>type and depth </a:t>
            </a:r>
            <a:r>
              <a:rPr lang="en-US" dirty="0" smtClean="0"/>
              <a:t>if necessary</a:t>
            </a:r>
          </a:p>
          <a:p>
            <a:pPr marL="457200" lvl="1" indent="0">
              <a:buNone/>
            </a:pPr>
            <a:r>
              <a:rPr lang="en-US" dirty="0" smtClean="0"/>
              <a:t>Or…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there are ridges (BERMS/SNOWBANKS/WINDROWS/DRIFTS) at the edge of the </a:t>
            </a:r>
            <a:r>
              <a:rPr lang="en-US" dirty="0" smtClean="0"/>
              <a:t>reported contaminant add </a:t>
            </a:r>
            <a:r>
              <a:rPr lang="en-US" dirty="0"/>
              <a:t>them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If ridges are reported a remainder is not necessary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510-60E4-0F4F-8E27-ACEC053DD05C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71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rmAutofit fontScale="90000"/>
          </a:bodyPr>
          <a:lstStyle/>
          <a:p>
            <a:r>
              <a:rPr lang="en-US"/>
              <a:t>Airport NOTAMs: </a:t>
            </a:r>
            <a:r>
              <a:rPr lang="en-US" smtClean="0"/>
              <a:t>Surface </a:t>
            </a:r>
            <a:r>
              <a:rPr lang="en-US" dirty="0" smtClean="0"/>
              <a:t>Condition </a:t>
            </a:r>
            <a:r>
              <a:rPr lang="en-US" dirty="0"/>
              <a:t>Reminders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533"/>
            <a:ext cx="9820275" cy="5296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Requirements Cont.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surface</a:t>
            </a:r>
            <a:r>
              <a:rPr lang="en-US" dirty="0"/>
              <a:t> is plowed or swept full width </a:t>
            </a:r>
            <a:r>
              <a:rPr lang="en-US" b="1" dirty="0" smtClean="0"/>
              <a:t>DO NOT</a:t>
            </a:r>
            <a:r>
              <a:rPr lang="en-US" dirty="0" smtClean="0"/>
              <a:t> </a:t>
            </a:r>
            <a:r>
              <a:rPr lang="en-US" dirty="0"/>
              <a:t>include </a:t>
            </a:r>
            <a:r>
              <a:rPr lang="en-US" dirty="0" smtClean="0"/>
              <a:t>plowed or swept </a:t>
            </a:r>
            <a:r>
              <a:rPr lang="en-US" dirty="0"/>
              <a:t>or a </a:t>
            </a:r>
            <a:r>
              <a:rPr lang="en-US" dirty="0" smtClean="0"/>
              <a:t>width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surface</a:t>
            </a:r>
            <a:r>
              <a:rPr lang="en-US" dirty="0"/>
              <a:t> is plowed or swept but not full width </a:t>
            </a:r>
            <a:r>
              <a:rPr lang="en-US" dirty="0" smtClean="0"/>
              <a:t>of the SFC include </a:t>
            </a:r>
            <a:r>
              <a:rPr lang="en-US" dirty="0"/>
              <a:t>a width and…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YOU MUST </a:t>
            </a:r>
            <a:r>
              <a:rPr lang="en-US" dirty="0" smtClean="0"/>
              <a:t>Include </a:t>
            </a:r>
            <a:r>
              <a:rPr lang="en-US" dirty="0"/>
              <a:t>a remainder with </a:t>
            </a:r>
            <a:r>
              <a:rPr lang="en-US" dirty="0" smtClean="0"/>
              <a:t>a contaminant </a:t>
            </a:r>
            <a:r>
              <a:rPr lang="en-US" dirty="0"/>
              <a:t>type and depth if </a:t>
            </a:r>
            <a:r>
              <a:rPr lang="en-US" dirty="0" smtClean="0"/>
              <a:t>necessary</a:t>
            </a:r>
          </a:p>
          <a:p>
            <a:pPr marL="457200" lvl="1" indent="0">
              <a:buNone/>
            </a:pPr>
            <a:r>
              <a:rPr lang="en-US" dirty="0" smtClean="0"/>
              <a:t>OR…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there are </a:t>
            </a:r>
            <a:r>
              <a:rPr lang="en-US" dirty="0" smtClean="0"/>
              <a:t>ridges (BERMS/SNOWBANKS/WINDROWS/DRIFTS) at the edge of the plowed surface add them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If ridges are reported a </a:t>
            </a:r>
            <a:r>
              <a:rPr lang="en-US" dirty="0"/>
              <a:t>remainder is not necessary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surface</a:t>
            </a:r>
            <a:r>
              <a:rPr lang="en-US" dirty="0"/>
              <a:t> is </a:t>
            </a:r>
            <a:r>
              <a:rPr lang="en-US" dirty="0" smtClean="0"/>
              <a:t>SANDED/DEICED/SCARIFIED </a:t>
            </a:r>
            <a:r>
              <a:rPr lang="en-US" dirty="0"/>
              <a:t>full width do not include a width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surface</a:t>
            </a:r>
            <a:r>
              <a:rPr lang="en-US" dirty="0"/>
              <a:t> is </a:t>
            </a:r>
            <a:r>
              <a:rPr lang="en-US" dirty="0" smtClean="0"/>
              <a:t>SANDED/DEICED/SCARIFIED </a:t>
            </a:r>
            <a:r>
              <a:rPr lang="en-US" dirty="0"/>
              <a:t>but not full width include the width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510-60E4-0F4F-8E27-ACEC053DD05C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Airport NOTAMs</a:t>
            </a:r>
            <a:r>
              <a:rPr lang="en-US"/>
              <a:t>: </a:t>
            </a:r>
            <a:r>
              <a:rPr lang="en-US" smtClean="0"/>
              <a:t>PERM NOTAM</a:t>
            </a:r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834054" y="1433146"/>
            <a:ext cx="6523892" cy="51347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smtClean="0"/>
              <a:t>PERM NOTAM Purpose: Ultimately have NOTAM data published</a:t>
            </a:r>
          </a:p>
          <a:p>
            <a:pPr lvl="0" algn="ctr"/>
            <a:endParaRPr lang="en-US" sz="2800" smtClean="0"/>
          </a:p>
          <a:p>
            <a:pPr lvl="0" algn="ctr"/>
            <a:r>
              <a:rPr lang="en-US" sz="2800" smtClean="0"/>
              <a:t>Reminder: Prior </a:t>
            </a:r>
            <a:r>
              <a:rPr lang="en-US" sz="2800"/>
              <a:t>to issuance of a PERM NOTAM</a:t>
            </a:r>
            <a:r>
              <a:rPr lang="en-US" sz="2800"/>
              <a:t>, </a:t>
            </a:r>
            <a:r>
              <a:rPr lang="en-US" sz="2800" smtClean="0"/>
              <a:t>publication process must be initiated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61444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952625"/>
            <a:ext cx="5962650" cy="2952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400" y="2969827"/>
            <a:ext cx="4939200" cy="918345"/>
          </a:xfrm>
        </p:spPr>
        <p:txBody>
          <a:bodyPr>
            <a:noAutofit/>
          </a:bodyPr>
          <a:lstStyle/>
          <a:p>
            <a:r>
              <a:rPr lang="en-US" sz="7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7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825" y="5905500"/>
            <a:ext cx="29241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8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193074"/>
            <a:ext cx="10531288" cy="4743378"/>
          </a:xfrm>
        </p:spPr>
        <p:txBody>
          <a:bodyPr/>
          <a:lstStyle/>
          <a:p>
            <a:r>
              <a:rPr lang="en-US" b="1">
                <a:solidFill>
                  <a:srgbClr val="011963"/>
                </a:solidFill>
              </a:rPr>
              <a:t>Who is US NOTAM Governance?</a:t>
            </a:r>
          </a:p>
          <a:p>
            <a:pPr lvl="1"/>
            <a:r>
              <a:rPr lang="en-US"/>
              <a:t>FAA’s authoritative source for US NOTAM Policy</a:t>
            </a:r>
          </a:p>
          <a:p>
            <a:pPr lvl="1"/>
            <a:r>
              <a:rPr lang="en-US"/>
              <a:t>Responsible for the maintenance, update, and publication of FAA Order 7930.2, </a:t>
            </a:r>
            <a:r>
              <a:rPr lang="en-US" i="1"/>
              <a:t>NOTAMs</a:t>
            </a:r>
            <a:r>
              <a:rPr lang="en-US"/>
              <a:t>, which establishes national policy for the National Airspace System (NAS) NOTAM operations.</a:t>
            </a:r>
          </a:p>
          <a:p>
            <a:pPr lvl="2"/>
            <a:r>
              <a:rPr lang="en-US"/>
              <a:t>FAA Order 7930.2 is supportive of FAA Advisory Circular (AC) </a:t>
            </a:r>
            <a:r>
              <a:rPr lang="en-US" smtClean="0"/>
              <a:t>150/5200-28</a:t>
            </a:r>
            <a:r>
              <a:rPr lang="en-US"/>
              <a:t>, </a:t>
            </a:r>
            <a:r>
              <a:rPr lang="en-US" i="1"/>
              <a:t>NOTAMs for Airport Operators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41" y="4147662"/>
            <a:ext cx="4057650" cy="2428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6417554"/>
              </p:ext>
            </p:extLst>
          </p:nvPr>
        </p:nvGraphicFramePr>
        <p:xfrm>
          <a:off x="4626842" y="3564763"/>
          <a:ext cx="5638627" cy="395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2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3" y="2356127"/>
            <a:ext cx="6108061" cy="3131789"/>
          </a:xfrm>
          <a:prstGeom prst="rect">
            <a:avLst/>
          </a:prstGeom>
          <a:ln>
            <a:solidFill>
              <a:srgbClr val="788FB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NOTAM </a:t>
            </a:r>
            <a:r>
              <a:rPr lang="en-US" smtClean="0"/>
              <a:t>System: Federal NOTAM System (FNS) NOTAM Search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686" y="1448712"/>
            <a:ext cx="2704929" cy="524644"/>
          </a:xfrm>
        </p:spPr>
        <p:txBody>
          <a:bodyPr/>
          <a:lstStyle/>
          <a:p>
            <a:r>
              <a:rPr lang="en-US" b="1" smtClean="0">
                <a:solidFill>
                  <a:srgbClr val="011963"/>
                </a:solidFill>
              </a:rPr>
              <a:t>FNS NOTAM Search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4060440"/>
              </p:ext>
            </p:extLst>
          </p:nvPr>
        </p:nvGraphicFramePr>
        <p:xfrm>
          <a:off x="6595781" y="1711034"/>
          <a:ext cx="5526741" cy="442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4" y="2044203"/>
            <a:ext cx="6918731" cy="317902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788FBC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NOTAM </a:t>
            </a:r>
            <a:r>
              <a:rPr lang="en-US" smtClean="0"/>
              <a:t>System: NOTAM Manager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3093789"/>
              </p:ext>
            </p:extLst>
          </p:nvPr>
        </p:nvGraphicFramePr>
        <p:xfrm>
          <a:off x="-543636" y="1701302"/>
          <a:ext cx="5814881" cy="432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NOTAM </a:t>
            </a:r>
            <a:r>
              <a:rPr lang="en-US" smtClean="0"/>
              <a:t>System: FAA Order 7930.2S, </a:t>
            </a:r>
            <a:r>
              <a:rPr lang="en-US" i="1" smtClean="0"/>
              <a:t>NOTAMs</a:t>
            </a:r>
            <a:endParaRPr lang="en-US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24" y="1395296"/>
            <a:ext cx="4523276" cy="5057772"/>
          </a:xfrm>
          <a:prstGeom prst="rect">
            <a:avLst/>
          </a:prstGeom>
          <a:ln w="3175">
            <a:solidFill>
              <a:srgbClr val="788FB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3185245"/>
              </p:ext>
            </p:extLst>
          </p:nvPr>
        </p:nvGraphicFramePr>
        <p:xfrm>
          <a:off x="6096001" y="1201277"/>
          <a:ext cx="5905500" cy="546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54" y="6210300"/>
            <a:ext cx="195262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NOTAM </a:t>
            </a:r>
            <a:r>
              <a:rPr lang="en-US" smtClean="0"/>
              <a:t>System: FAA Order 7930.2S, </a:t>
            </a:r>
            <a:r>
              <a:rPr lang="en-US" i="1" smtClean="0"/>
              <a:t>NOTAMs (cont’d)</a:t>
            </a:r>
            <a:endParaRPr lang="en-US" i="1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3398707"/>
              </p:ext>
            </p:extLst>
          </p:nvPr>
        </p:nvGraphicFramePr>
        <p:xfrm>
          <a:off x="838200" y="1918698"/>
          <a:ext cx="11194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/>
          <p:cNvSpPr/>
          <p:nvPr/>
        </p:nvSpPr>
        <p:spPr>
          <a:xfrm>
            <a:off x="3533503" y="1090749"/>
            <a:ext cx="3148149" cy="2749731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PERM NOTAM Process </a:t>
            </a:r>
          </a:p>
        </p:txBody>
      </p:sp>
    </p:spTree>
    <p:extLst>
      <p:ext uri="{BB962C8B-B14F-4D97-AF65-F5344CB8AC3E}">
        <p14:creationId xmlns:p14="http://schemas.microsoft.com/office/powerpoint/2010/main" val="1912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NOTAM </a:t>
            </a:r>
            <a:r>
              <a:rPr lang="en-US" smtClean="0"/>
              <a:t>System: FAA Order 7930.2S, </a:t>
            </a:r>
            <a:r>
              <a:rPr lang="en-US" i="1" smtClean="0"/>
              <a:t>NOTAMs (cont’d</a:t>
            </a:r>
            <a:r>
              <a:rPr lang="en-US" i="1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675D0A-B717-4FC2-B2E5-2645F976362B}"/>
              </a:ext>
            </a:extLst>
          </p:cNvPr>
          <p:cNvGrpSpPr/>
          <p:nvPr/>
        </p:nvGrpSpPr>
        <p:grpSpPr>
          <a:xfrm>
            <a:off x="838200" y="1972489"/>
            <a:ext cx="10687445" cy="3505673"/>
            <a:chOff x="792480" y="1371599"/>
            <a:chExt cx="10687445" cy="2286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3F654-FBA1-4EFC-8B73-F8D0947843ED}"/>
                </a:ext>
              </a:extLst>
            </p:cNvPr>
            <p:cNvSpPr/>
            <p:nvPr/>
          </p:nvSpPr>
          <p:spPr>
            <a:xfrm>
              <a:off x="792480" y="1371599"/>
              <a:ext cx="5257800" cy="2286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1200"/>
                </a:spcBef>
              </a:pPr>
              <a:r>
                <a:rPr lang="en-US" sz="2400" b="1" smtClean="0">
                  <a:solidFill>
                    <a:schemeClr val="tx1"/>
                  </a:solidFill>
                </a:rPr>
                <a:t>ASOS </a:t>
              </a:r>
              <a:r>
                <a:rPr lang="en-US" sz="2400" b="1">
                  <a:solidFill>
                    <a:schemeClr val="tx1"/>
                  </a:solidFill>
                </a:rPr>
                <a:t>and AWOS NOTAM </a:t>
              </a:r>
              <a:r>
                <a:rPr lang="en-US" sz="2400" b="1" smtClean="0">
                  <a:solidFill>
                    <a:schemeClr val="tx1"/>
                  </a:solidFill>
                </a:rPr>
                <a:t>Requirements:</a:t>
              </a:r>
            </a:p>
            <a:p>
              <a:pPr>
                <a:spcBef>
                  <a:spcPts val="1200"/>
                </a:spcBef>
              </a:pPr>
              <a:endParaRPr lang="en-US" sz="2400" b="1">
                <a:solidFill>
                  <a:schemeClr val="tx1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chemeClr val="tx1"/>
                  </a:solidFill>
                </a:rPr>
                <a:t>Per NTSB recommendation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chemeClr val="tx1"/>
                  </a:solidFill>
                </a:rPr>
                <a:t>Incorporate </a:t>
              </a:r>
              <a:r>
                <a:rPr lang="en-US" sz="2000">
                  <a:solidFill>
                    <a:schemeClr val="tx1"/>
                  </a:solidFill>
                </a:rPr>
                <a:t>consistent NOTAM standards for Automated Weather Observing Systems (</a:t>
              </a:r>
              <a:r>
                <a:rPr lang="en-US" sz="2000" smtClean="0">
                  <a:solidFill>
                    <a:schemeClr val="tx1"/>
                  </a:solidFill>
                </a:rPr>
                <a:t>AWOS) and </a:t>
              </a:r>
              <a:r>
                <a:rPr lang="en-US" sz="2000">
                  <a:solidFill>
                    <a:schemeClr val="tx1"/>
                  </a:solidFill>
                </a:rPr>
                <a:t>ASOS, including individual elements as NOTAM </a:t>
              </a:r>
              <a:r>
                <a:rPr lang="en-US" sz="2000" smtClean="0">
                  <a:solidFill>
                    <a:schemeClr val="tx1"/>
                  </a:solidFill>
                </a:rPr>
                <a:t>criteria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6E5213-8866-4010-B1DE-177FF19BBD06}"/>
                </a:ext>
              </a:extLst>
            </p:cNvPr>
            <p:cNvSpPr/>
            <p:nvPr/>
          </p:nvSpPr>
          <p:spPr>
            <a:xfrm>
              <a:off x="6222125" y="1371600"/>
              <a:ext cx="5257800" cy="2286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1200"/>
                </a:spcBef>
              </a:pPr>
              <a:r>
                <a:rPr lang="en-US" sz="2400" b="1" smtClean="0">
                  <a:solidFill>
                    <a:schemeClr val="tx1"/>
                  </a:solidFill>
                </a:rPr>
                <a:t>NOTAM Acronym Change:</a:t>
              </a:r>
            </a:p>
            <a:p>
              <a:pPr>
                <a:spcBef>
                  <a:spcPts val="1200"/>
                </a:spcBef>
              </a:pPr>
              <a:endParaRPr lang="en-US" sz="2400" b="1">
                <a:solidFill>
                  <a:schemeClr val="tx1"/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chemeClr val="tx1"/>
                  </a:solidFill>
                </a:rPr>
                <a:t>Changed to the more </a:t>
              </a:r>
              <a:r>
                <a:rPr lang="en-US" sz="2000">
                  <a:solidFill>
                    <a:schemeClr val="tx1"/>
                  </a:solidFill>
                </a:rPr>
                <a:t>applicable term Notice to Air </a:t>
              </a:r>
              <a:r>
                <a:rPr lang="en-US" sz="2000" smtClean="0">
                  <a:solidFill>
                    <a:schemeClr val="tx1"/>
                  </a:solidFill>
                </a:rPr>
                <a:t>Missions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chemeClr val="tx1"/>
                  </a:solidFill>
                </a:rPr>
                <a:t>Inclusive of all aviatiors and missions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chemeClr val="tx1"/>
                  </a:solidFill>
                </a:rPr>
                <a:t>Seamless change, as continue prevailing use of the term NOTAM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064345" cy="13255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Future </a:t>
            </a:r>
            <a:r>
              <a:rPr lang="en-US"/>
              <a:t>NOTAM </a:t>
            </a:r>
            <a:r>
              <a:rPr lang="en-US" smtClean="0"/>
              <a:t>System: NOTAM Manager</a:t>
            </a:r>
            <a:r>
              <a:rPr lang="en-US" i="1" smtClean="0"/>
              <a:t> </a:t>
            </a:r>
            <a:r>
              <a:rPr lang="en-US"/>
              <a:t>TALPA </a:t>
            </a:r>
            <a:r>
              <a:rPr lang="en-US" smtClean="0"/>
              <a:t>Enhancements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72029"/>
            <a:ext cx="9612350" cy="1039936"/>
          </a:xfrm>
        </p:spPr>
        <p:txBody>
          <a:bodyPr>
            <a:normAutofit/>
          </a:bodyPr>
          <a:lstStyle/>
          <a:p>
            <a:r>
              <a:rPr lang="en-US"/>
              <a:t>NOTAM Manager to be updated with latest change of FAA Order </a:t>
            </a:r>
            <a:r>
              <a:rPr lang="en-US" smtClean="0"/>
              <a:t>7930.2S</a:t>
            </a:r>
            <a:r>
              <a:rPr lang="en-US" i="1" smtClean="0"/>
              <a:t> </a:t>
            </a:r>
            <a:r>
              <a:rPr lang="en-US" smtClean="0"/>
              <a:t>Takeoff </a:t>
            </a:r>
            <a:r>
              <a:rPr lang="en-US"/>
              <a:t>And Landing Performance Assessment (TALPA) </a:t>
            </a:r>
            <a:r>
              <a:rPr lang="en-US" smtClean="0"/>
              <a:t>Enhancements</a:t>
            </a:r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72278594"/>
              </p:ext>
            </p:extLst>
          </p:nvPr>
        </p:nvGraphicFramePr>
        <p:xfrm>
          <a:off x="5806442" y="2521327"/>
          <a:ext cx="6195423" cy="370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73" y="2949348"/>
            <a:ext cx="4333298" cy="2846067"/>
          </a:xfrm>
          <a:prstGeom prst="rect">
            <a:avLst/>
          </a:prstGeom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821" y="6210300"/>
            <a:ext cx="1952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1575</Words>
  <Application>Microsoft Office PowerPoint</Application>
  <PresentationFormat>Widescreen</PresentationFormat>
  <Paragraphs>192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Oswald</vt:lpstr>
      <vt:lpstr>Wingdings</vt:lpstr>
      <vt:lpstr>Office Theme</vt:lpstr>
      <vt:lpstr>FAA NOTAM Briefing Katie Ludwig FAA NOTAM Governance</vt:lpstr>
      <vt:lpstr>Agenda</vt:lpstr>
      <vt:lpstr>Introduction</vt:lpstr>
      <vt:lpstr>Current NOTAM System: Federal NOTAM System (FNS) NOTAM Search</vt:lpstr>
      <vt:lpstr>Current NOTAM System: NOTAM Manager</vt:lpstr>
      <vt:lpstr>Current NOTAM System: FAA Order 7930.2S, NOTAMs</vt:lpstr>
      <vt:lpstr>Current NOTAM System: FAA Order 7930.2S, NOTAMs (cont’d)</vt:lpstr>
      <vt:lpstr>Current NOTAM System: FAA Order 7930.2S, NOTAMs (cont’d)</vt:lpstr>
      <vt:lpstr>Future NOTAM System: NOTAM Manager TALPA Enhancements</vt:lpstr>
      <vt:lpstr>Future NOTAM System: NOTAM Manager TALPA Enhancements (cont’d)</vt:lpstr>
      <vt:lpstr>Future NOTAM System: NOTAM Manager TALPA Enhancements (cont’d)</vt:lpstr>
      <vt:lpstr>Future NOTAM System: NOTAM Manager Pilot Reported Braking Action</vt:lpstr>
      <vt:lpstr>Future NOTAM System: FNS NOTAM Search</vt:lpstr>
      <vt:lpstr>Future NOTAM System: Why ICAO?</vt:lpstr>
      <vt:lpstr>NOTAM Modernization</vt:lpstr>
      <vt:lpstr>NOTAM Modernization</vt:lpstr>
      <vt:lpstr>NOTAM Modernization Initiative</vt:lpstr>
      <vt:lpstr>Airport NOTAMs</vt:lpstr>
      <vt:lpstr>Airport NOTAMs</vt:lpstr>
      <vt:lpstr>Goals, Challenges, and Constraints of Airport NOTAMs</vt:lpstr>
      <vt:lpstr>Airport NOTAMs</vt:lpstr>
      <vt:lpstr>Airport NOTAMs Best Practices</vt:lpstr>
      <vt:lpstr>Airport NOTAMs: Field Condition (FICON) Metrics</vt:lpstr>
      <vt:lpstr>Airport NOTAMs: Field Condition (FICON) Metrics</vt:lpstr>
      <vt:lpstr>Airport NOTAMs: Surface Condition Reminders </vt:lpstr>
      <vt:lpstr>Airport NOTAMs: Surface Condition Reminders </vt:lpstr>
      <vt:lpstr>Airport NOTAMs: PERM NOTAM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NOTAM Story</dc:title>
  <dc:creator>Shaw, Anthony [USA]</dc:creator>
  <cp:lastModifiedBy>Ludwig, Katie J  (FAA)</cp:lastModifiedBy>
  <cp:revision>112</cp:revision>
  <dcterms:created xsi:type="dcterms:W3CDTF">2021-11-18T20:36:16Z</dcterms:created>
  <dcterms:modified xsi:type="dcterms:W3CDTF">2022-04-05T11:00:41Z</dcterms:modified>
</cp:coreProperties>
</file>