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3003D8-9693-4EF7-9D35-B2820C81A70E}" v="19" dt="2022-03-28T17:34:47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mmich, Bradley" userId="b5493984-53ee-45c0-a994-d6af276fb833" providerId="ADAL" clId="{473003D8-9693-4EF7-9D35-B2820C81A70E}"/>
    <pc:docChg chg="undo custSel addSld delSld modSld">
      <pc:chgData name="Remmich, Bradley" userId="b5493984-53ee-45c0-a994-d6af276fb833" providerId="ADAL" clId="{473003D8-9693-4EF7-9D35-B2820C81A70E}" dt="2022-04-04T16:38:17.306" v="2346" actId="20577"/>
      <pc:docMkLst>
        <pc:docMk/>
      </pc:docMkLst>
      <pc:sldChg chg="addSp delSp modSp mod">
        <pc:chgData name="Remmich, Bradley" userId="b5493984-53ee-45c0-a994-d6af276fb833" providerId="ADAL" clId="{473003D8-9693-4EF7-9D35-B2820C81A70E}" dt="2022-03-28T17:35:18.952" v="2188" actId="1076"/>
        <pc:sldMkLst>
          <pc:docMk/>
          <pc:sldMk cId="1918025001" sldId="256"/>
        </pc:sldMkLst>
        <pc:spChg chg="mod">
          <ac:chgData name="Remmich, Bradley" userId="b5493984-53ee-45c0-a994-d6af276fb833" providerId="ADAL" clId="{473003D8-9693-4EF7-9D35-B2820C81A70E}" dt="2022-03-28T15:42:45.313" v="58" actId="20577"/>
          <ac:spMkLst>
            <pc:docMk/>
            <pc:sldMk cId="1918025001" sldId="256"/>
            <ac:spMk id="2" creationId="{E17B17AA-42EB-4F85-A52B-5864225D3F3B}"/>
          </ac:spMkLst>
        </pc:spChg>
        <pc:spChg chg="mod">
          <ac:chgData name="Remmich, Bradley" userId="b5493984-53ee-45c0-a994-d6af276fb833" providerId="ADAL" clId="{473003D8-9693-4EF7-9D35-B2820C81A70E}" dt="2022-03-28T17:35:18.952" v="2188" actId="1076"/>
          <ac:spMkLst>
            <pc:docMk/>
            <pc:sldMk cId="1918025001" sldId="256"/>
            <ac:spMk id="3" creationId="{6434A1A1-A642-4AF9-BACC-C55E74F2052E}"/>
          </ac:spMkLst>
        </pc:spChg>
        <pc:spChg chg="add del">
          <ac:chgData name="Remmich, Bradley" userId="b5493984-53ee-45c0-a994-d6af276fb833" providerId="ADAL" clId="{473003D8-9693-4EF7-9D35-B2820C81A70E}" dt="2022-03-28T15:41:43.880" v="49" actId="26606"/>
          <ac:spMkLst>
            <pc:docMk/>
            <pc:sldMk cId="1918025001" sldId="256"/>
            <ac:spMk id="11" creationId="{15655827-B42D-4180-88D3-D83F25E4BD1C}"/>
          </ac:spMkLst>
        </pc:spChg>
        <pc:spChg chg="add del">
          <ac:chgData name="Remmich, Bradley" userId="b5493984-53ee-45c0-a994-d6af276fb833" providerId="ADAL" clId="{473003D8-9693-4EF7-9D35-B2820C81A70E}" dt="2022-03-28T15:41:43.880" v="49" actId="26606"/>
          <ac:spMkLst>
            <pc:docMk/>
            <pc:sldMk cId="1918025001" sldId="256"/>
            <ac:spMk id="13" creationId="{24ACCB06-563C-4ADE-B4D6-1FE9F723C7D9}"/>
          </ac:spMkLst>
        </pc:spChg>
        <pc:spChg chg="add del">
          <ac:chgData name="Remmich, Bradley" userId="b5493984-53ee-45c0-a994-d6af276fb833" providerId="ADAL" clId="{473003D8-9693-4EF7-9D35-B2820C81A70E}" dt="2022-03-28T15:41:43.880" v="49" actId="26606"/>
          <ac:spMkLst>
            <pc:docMk/>
            <pc:sldMk cId="1918025001" sldId="256"/>
            <ac:spMk id="15" creationId="{40761ECD-D92B-46AE-82CA-640023D282F9}"/>
          </ac:spMkLst>
        </pc:spChg>
        <pc:spChg chg="add del">
          <ac:chgData name="Remmich, Bradley" userId="b5493984-53ee-45c0-a994-d6af276fb833" providerId="ADAL" clId="{473003D8-9693-4EF7-9D35-B2820C81A70E}" dt="2022-03-28T15:41:43.880" v="49" actId="26606"/>
          <ac:spMkLst>
            <pc:docMk/>
            <pc:sldMk cId="1918025001" sldId="256"/>
            <ac:spMk id="17" creationId="{9A928607-C55C-40FD-B2DF-6CD6A7226A71}"/>
          </ac:spMkLst>
        </pc:spChg>
        <pc:spChg chg="add del">
          <ac:chgData name="Remmich, Bradley" userId="b5493984-53ee-45c0-a994-d6af276fb833" providerId="ADAL" clId="{473003D8-9693-4EF7-9D35-B2820C81A70E}" dt="2022-03-28T15:41:43.880" v="49" actId="26606"/>
          <ac:spMkLst>
            <pc:docMk/>
            <pc:sldMk cId="1918025001" sldId="256"/>
            <ac:spMk id="19" creationId="{400A20C1-29A4-43E0-AB15-7931F76F8C2D}"/>
          </ac:spMkLst>
        </pc:spChg>
        <pc:picChg chg="mod">
          <ac:chgData name="Remmich, Bradley" userId="b5493984-53ee-45c0-a994-d6af276fb833" providerId="ADAL" clId="{473003D8-9693-4EF7-9D35-B2820C81A70E}" dt="2022-03-28T14:55:13.335" v="30" actId="1076"/>
          <ac:picMkLst>
            <pc:docMk/>
            <pc:sldMk cId="1918025001" sldId="256"/>
            <ac:picMk id="6" creationId="{703FD4D9-8A9D-4FA3-8126-D916A8F45982}"/>
          </ac:picMkLst>
        </pc:picChg>
      </pc:sldChg>
      <pc:sldChg chg="addSp delSp modSp mod setBg">
        <pc:chgData name="Remmich, Bradley" userId="b5493984-53ee-45c0-a994-d6af276fb833" providerId="ADAL" clId="{473003D8-9693-4EF7-9D35-B2820C81A70E}" dt="2022-03-28T15:41:42.422" v="47" actId="26606"/>
        <pc:sldMkLst>
          <pc:docMk/>
          <pc:sldMk cId="3678224293" sldId="257"/>
        </pc:sldMkLst>
        <pc:spChg chg="mod">
          <ac:chgData name="Remmich, Bradley" userId="b5493984-53ee-45c0-a994-d6af276fb833" providerId="ADAL" clId="{473003D8-9693-4EF7-9D35-B2820C81A70E}" dt="2022-03-28T15:41:42.422" v="47" actId="26606"/>
          <ac:spMkLst>
            <pc:docMk/>
            <pc:sldMk cId="3678224293" sldId="257"/>
            <ac:spMk id="2" creationId="{13F72B3A-1AA1-4793-B713-1A31883E4B84}"/>
          </ac:spMkLst>
        </pc:spChg>
        <pc:spChg chg="mod ord">
          <ac:chgData name="Remmich, Bradley" userId="b5493984-53ee-45c0-a994-d6af276fb833" providerId="ADAL" clId="{473003D8-9693-4EF7-9D35-B2820C81A70E}" dt="2022-03-28T15:41:42.422" v="47" actId="26606"/>
          <ac:spMkLst>
            <pc:docMk/>
            <pc:sldMk cId="3678224293" sldId="257"/>
            <ac:spMk id="4" creationId="{29565DE1-4725-447C-AFA8-5F68D6DA41EE}"/>
          </ac:spMkLst>
        </pc:spChg>
        <pc:spChg chg="add del">
          <ac:chgData name="Remmich, Bradley" userId="b5493984-53ee-45c0-a994-d6af276fb833" providerId="ADAL" clId="{473003D8-9693-4EF7-9D35-B2820C81A70E}" dt="2022-03-28T14:11:42.553" v="2" actId="26606"/>
          <ac:spMkLst>
            <pc:docMk/>
            <pc:sldMk cId="3678224293" sldId="257"/>
            <ac:spMk id="19" creationId="{84036FF9-87DD-4353-B2F0-489C22FD66D7}"/>
          </ac:spMkLst>
        </pc:spChg>
        <pc:spChg chg="add del">
          <ac:chgData name="Remmich, Bradley" userId="b5493984-53ee-45c0-a994-d6af276fb833" providerId="ADAL" clId="{473003D8-9693-4EF7-9D35-B2820C81A70E}" dt="2022-03-28T14:11:52.722" v="4" actId="26606"/>
          <ac:spMkLst>
            <pc:docMk/>
            <pc:sldMk cId="3678224293" sldId="257"/>
            <ac:spMk id="27" creationId="{2D6217BA-2280-4A9E-9B69-707DF5052509}"/>
          </ac:spMkLst>
        </pc:spChg>
        <pc:spChg chg="add del">
          <ac:chgData name="Remmich, Bradley" userId="b5493984-53ee-45c0-a994-d6af276fb833" providerId="ADAL" clId="{473003D8-9693-4EF7-9D35-B2820C81A70E}" dt="2022-03-28T14:11:42.553" v="2" actId="26606"/>
          <ac:spMkLst>
            <pc:docMk/>
            <pc:sldMk cId="3678224293" sldId="257"/>
            <ac:spMk id="29" creationId="{1879D665-78DD-41CB-B632-09A8CCAA99D0}"/>
          </ac:spMkLst>
        </pc:spChg>
        <pc:spChg chg="add del">
          <ac:chgData name="Remmich, Bradley" userId="b5493984-53ee-45c0-a994-d6af276fb833" providerId="ADAL" clId="{473003D8-9693-4EF7-9D35-B2820C81A70E}" dt="2022-03-28T14:11:58.044" v="6" actId="26606"/>
          <ac:spMkLst>
            <pc:docMk/>
            <pc:sldMk cId="3678224293" sldId="257"/>
            <ac:spMk id="38" creationId="{D2B7F823-B53C-4005-8901-18403A29B221}"/>
          </ac:spMkLst>
        </pc:spChg>
        <pc:spChg chg="add del">
          <ac:chgData name="Remmich, Bradley" userId="b5493984-53ee-45c0-a994-d6af276fb833" providerId="ADAL" clId="{473003D8-9693-4EF7-9D35-B2820C81A70E}" dt="2022-03-28T14:12:02.859" v="8" actId="26606"/>
          <ac:spMkLst>
            <pc:docMk/>
            <pc:sldMk cId="3678224293" sldId="257"/>
            <ac:spMk id="43" creationId="{69B89188-74D1-43D9-B0A9-4C786853CDA7}"/>
          </ac:spMkLst>
        </pc:spChg>
        <pc:spChg chg="add del">
          <ac:chgData name="Remmich, Bradley" userId="b5493984-53ee-45c0-a994-d6af276fb833" providerId="ADAL" clId="{473003D8-9693-4EF7-9D35-B2820C81A70E}" dt="2022-03-28T15:41:42.422" v="47" actId="26606"/>
          <ac:spMkLst>
            <pc:docMk/>
            <pc:sldMk cId="3678224293" sldId="257"/>
            <ac:spMk id="68" creationId="{2D6217BA-2280-4A9E-9B69-707DF5052509}"/>
          </ac:spMkLst>
        </pc:spChg>
        <pc:spChg chg="add del">
          <ac:chgData name="Remmich, Bradley" userId="b5493984-53ee-45c0-a994-d6af276fb833" providerId="ADAL" clId="{473003D8-9693-4EF7-9D35-B2820C81A70E}" dt="2022-03-28T15:41:42.422" v="47" actId="26606"/>
          <ac:spMkLst>
            <pc:docMk/>
            <pc:sldMk cId="3678224293" sldId="257"/>
            <ac:spMk id="81" creationId="{84036FF9-87DD-4353-B2F0-489C22FD66D7}"/>
          </ac:spMkLst>
        </pc:spChg>
        <pc:spChg chg="add del">
          <ac:chgData name="Remmich, Bradley" userId="b5493984-53ee-45c0-a994-d6af276fb833" providerId="ADAL" clId="{473003D8-9693-4EF7-9D35-B2820C81A70E}" dt="2022-03-28T15:41:42.422" v="47" actId="26606"/>
          <ac:spMkLst>
            <pc:docMk/>
            <pc:sldMk cId="3678224293" sldId="257"/>
            <ac:spMk id="91" creationId="{1879D665-78DD-41CB-B632-09A8CCAA99D0}"/>
          </ac:spMkLst>
        </pc:spChg>
        <pc:grpChg chg="add del">
          <ac:chgData name="Remmich, Bradley" userId="b5493984-53ee-45c0-a994-d6af276fb833" providerId="ADAL" clId="{473003D8-9693-4EF7-9D35-B2820C81A70E}" dt="2022-03-28T14:11:42.553" v="2" actId="26606"/>
          <ac:grpSpMkLst>
            <pc:docMk/>
            <pc:sldMk cId="3678224293" sldId="257"/>
            <ac:grpSpMk id="11" creationId="{729D1C44-1DC2-46A3-AF4D-6CF3F03E7AEF}"/>
          </ac:grpSpMkLst>
        </pc:grpChg>
        <pc:grpChg chg="add del">
          <ac:chgData name="Remmich, Bradley" userId="b5493984-53ee-45c0-a994-d6af276fb833" providerId="ADAL" clId="{473003D8-9693-4EF7-9D35-B2820C81A70E}" dt="2022-03-28T14:11:42.553" v="2" actId="26606"/>
          <ac:grpSpMkLst>
            <pc:docMk/>
            <pc:sldMk cId="3678224293" sldId="257"/>
            <ac:grpSpMk id="21" creationId="{E04E07E5-1F56-421C-8C94-997C1C4687E3}"/>
          </ac:grpSpMkLst>
        </pc:grpChg>
        <pc:grpChg chg="add del">
          <ac:chgData name="Remmich, Bradley" userId="b5493984-53ee-45c0-a994-d6af276fb833" providerId="ADAL" clId="{473003D8-9693-4EF7-9D35-B2820C81A70E}" dt="2022-03-28T14:11:52.722" v="4" actId="26606"/>
          <ac:grpSpMkLst>
            <pc:docMk/>
            <pc:sldMk cId="3678224293" sldId="257"/>
            <ac:grpSpMk id="31" creationId="{EE5BD9ED-07E9-4FD9-8AE7-1A6AB10A501D}"/>
          </ac:grpSpMkLst>
        </pc:grpChg>
        <pc:grpChg chg="add del">
          <ac:chgData name="Remmich, Bradley" userId="b5493984-53ee-45c0-a994-d6af276fb833" providerId="ADAL" clId="{473003D8-9693-4EF7-9D35-B2820C81A70E}" dt="2022-03-28T14:11:52.722" v="4" actId="26606"/>
          <ac:grpSpMkLst>
            <pc:docMk/>
            <pc:sldMk cId="3678224293" sldId="257"/>
            <ac:grpSpMk id="32" creationId="{3CF6CC4E-F8AE-46B8-AF42-C264DA9FF8A3}"/>
          </ac:grpSpMkLst>
        </pc:grpChg>
        <pc:grpChg chg="add del">
          <ac:chgData name="Remmich, Bradley" userId="b5493984-53ee-45c0-a994-d6af276fb833" providerId="ADAL" clId="{473003D8-9693-4EF7-9D35-B2820C81A70E}" dt="2022-03-28T14:11:58.044" v="6" actId="26606"/>
          <ac:grpSpMkLst>
            <pc:docMk/>
            <pc:sldMk cId="3678224293" sldId="257"/>
            <ac:grpSpMk id="35" creationId="{EE5BD9ED-07E9-4FD9-8AE7-1A6AB10A501D}"/>
          </ac:grpSpMkLst>
        </pc:grpChg>
        <pc:grpChg chg="add del">
          <ac:chgData name="Remmich, Bradley" userId="b5493984-53ee-45c0-a994-d6af276fb833" providerId="ADAL" clId="{473003D8-9693-4EF7-9D35-B2820C81A70E}" dt="2022-03-28T14:11:58.044" v="6" actId="26606"/>
          <ac:grpSpMkLst>
            <pc:docMk/>
            <pc:sldMk cId="3678224293" sldId="257"/>
            <ac:grpSpMk id="36" creationId="{03E2EFC0-DD7B-4696-8C4D-CBBD0FF69403}"/>
          </ac:grpSpMkLst>
        </pc:grpChg>
        <pc:grpChg chg="add del">
          <ac:chgData name="Remmich, Bradley" userId="b5493984-53ee-45c0-a994-d6af276fb833" providerId="ADAL" clId="{473003D8-9693-4EF7-9D35-B2820C81A70E}" dt="2022-03-28T14:12:02.859" v="8" actId="26606"/>
          <ac:grpSpMkLst>
            <pc:docMk/>
            <pc:sldMk cId="3678224293" sldId="257"/>
            <ac:grpSpMk id="40" creationId="{CD6B11F9-7CF4-4EA5-927D-BD9AB9BAAEEA}"/>
          </ac:grpSpMkLst>
        </pc:grpChg>
        <pc:grpChg chg="add del">
          <ac:chgData name="Remmich, Bradley" userId="b5493984-53ee-45c0-a994-d6af276fb833" providerId="ADAL" clId="{473003D8-9693-4EF7-9D35-B2820C81A70E}" dt="2022-03-28T14:12:02.859" v="8" actId="26606"/>
          <ac:grpSpMkLst>
            <pc:docMk/>
            <pc:sldMk cId="3678224293" sldId="257"/>
            <ac:grpSpMk id="41" creationId="{FABAF254-E739-48A6-96A9-F5DE17572271}"/>
          </ac:grpSpMkLst>
        </pc:grpChg>
        <pc:grpChg chg="add del">
          <ac:chgData name="Remmich, Bradley" userId="b5493984-53ee-45c0-a994-d6af276fb833" providerId="ADAL" clId="{473003D8-9693-4EF7-9D35-B2820C81A70E}" dt="2022-03-28T14:12:05.003" v="10" actId="26606"/>
          <ac:grpSpMkLst>
            <pc:docMk/>
            <pc:sldMk cId="3678224293" sldId="257"/>
            <ac:grpSpMk id="45" creationId="{0A47CF6F-27C2-43F3-AF69-E3D576363742}"/>
          </ac:grpSpMkLst>
        </pc:grpChg>
        <pc:grpChg chg="add del">
          <ac:chgData name="Remmich, Bradley" userId="b5493984-53ee-45c0-a994-d6af276fb833" providerId="ADAL" clId="{473003D8-9693-4EF7-9D35-B2820C81A70E}" dt="2022-03-28T14:12:20.950" v="12" actId="26606"/>
          <ac:grpSpMkLst>
            <pc:docMk/>
            <pc:sldMk cId="3678224293" sldId="257"/>
            <ac:grpSpMk id="47" creationId="{EE5BD9ED-07E9-4FD9-8AE7-1A6AB10A501D}"/>
          </ac:grpSpMkLst>
        </pc:grpChg>
        <pc:grpChg chg="add del">
          <ac:chgData name="Remmich, Bradley" userId="b5493984-53ee-45c0-a994-d6af276fb833" providerId="ADAL" clId="{473003D8-9693-4EF7-9D35-B2820C81A70E}" dt="2022-03-28T15:41:42.422" v="47" actId="26606"/>
          <ac:grpSpMkLst>
            <pc:docMk/>
            <pc:sldMk cId="3678224293" sldId="257"/>
            <ac:grpSpMk id="52" creationId="{EE5BD9ED-07E9-4FD9-8AE7-1A6AB10A501D}"/>
          </ac:grpSpMkLst>
        </pc:grpChg>
        <pc:grpChg chg="add del">
          <ac:chgData name="Remmich, Bradley" userId="b5493984-53ee-45c0-a994-d6af276fb833" providerId="ADAL" clId="{473003D8-9693-4EF7-9D35-B2820C81A70E}" dt="2022-03-28T15:41:42.422" v="47" actId="26606"/>
          <ac:grpSpMkLst>
            <pc:docMk/>
            <pc:sldMk cId="3678224293" sldId="257"/>
            <ac:grpSpMk id="60" creationId="{3CF6CC4E-F8AE-46B8-AF42-C264DA9FF8A3}"/>
          </ac:grpSpMkLst>
        </pc:grpChg>
        <pc:grpChg chg="add del">
          <ac:chgData name="Remmich, Bradley" userId="b5493984-53ee-45c0-a994-d6af276fb833" providerId="ADAL" clId="{473003D8-9693-4EF7-9D35-B2820C81A70E}" dt="2022-03-28T15:41:42.422" v="47" actId="26606"/>
          <ac:grpSpMkLst>
            <pc:docMk/>
            <pc:sldMk cId="3678224293" sldId="257"/>
            <ac:grpSpMk id="73" creationId="{729D1C44-1DC2-46A3-AF4D-6CF3F03E7AEF}"/>
          </ac:grpSpMkLst>
        </pc:grpChg>
        <pc:grpChg chg="add del">
          <ac:chgData name="Remmich, Bradley" userId="b5493984-53ee-45c0-a994-d6af276fb833" providerId="ADAL" clId="{473003D8-9693-4EF7-9D35-B2820C81A70E}" dt="2022-03-28T15:41:42.422" v="47" actId="26606"/>
          <ac:grpSpMkLst>
            <pc:docMk/>
            <pc:sldMk cId="3678224293" sldId="257"/>
            <ac:grpSpMk id="83" creationId="{E04E07E5-1F56-421C-8C94-997C1C4687E3}"/>
          </ac:grpSpMkLst>
        </pc:grpChg>
        <pc:picChg chg="mod ord">
          <ac:chgData name="Remmich, Bradley" userId="b5493984-53ee-45c0-a994-d6af276fb833" providerId="ADAL" clId="{473003D8-9693-4EF7-9D35-B2820C81A70E}" dt="2022-03-28T15:41:42.422" v="47" actId="26606"/>
          <ac:picMkLst>
            <pc:docMk/>
            <pc:sldMk cId="3678224293" sldId="257"/>
            <ac:picMk id="6" creationId="{6F979A0A-2CE9-484D-A814-1F6536E1B4C3}"/>
          </ac:picMkLst>
        </pc:picChg>
        <pc:picChg chg="add mod">
          <ac:chgData name="Remmich, Bradley" userId="b5493984-53ee-45c0-a994-d6af276fb833" providerId="ADAL" clId="{473003D8-9693-4EF7-9D35-B2820C81A70E}" dt="2022-03-28T14:54:39.478" v="27" actId="1076"/>
          <ac:picMkLst>
            <pc:docMk/>
            <pc:sldMk cId="3678224293" sldId="257"/>
            <ac:picMk id="8" creationId="{BCCDDCDE-A9AE-4147-B6AA-E27ABFB15B24}"/>
          </ac:picMkLst>
        </pc:picChg>
      </pc:sldChg>
      <pc:sldChg chg="addSp modSp new del mod">
        <pc:chgData name="Remmich, Bradley" userId="b5493984-53ee-45c0-a994-d6af276fb833" providerId="ADAL" clId="{473003D8-9693-4EF7-9D35-B2820C81A70E}" dt="2022-03-28T15:42:14.730" v="53" actId="47"/>
        <pc:sldMkLst>
          <pc:docMk/>
          <pc:sldMk cId="3946681076" sldId="258"/>
        </pc:sldMkLst>
        <pc:picChg chg="add mod">
          <ac:chgData name="Remmich, Bradley" userId="b5493984-53ee-45c0-a994-d6af276fb833" providerId="ADAL" clId="{473003D8-9693-4EF7-9D35-B2820C81A70E}" dt="2022-03-28T14:54:52.102" v="29" actId="1076"/>
          <ac:picMkLst>
            <pc:docMk/>
            <pc:sldMk cId="3946681076" sldId="258"/>
            <ac:picMk id="5" creationId="{80D2FD7E-2E84-44D0-9F36-A31096BE36CA}"/>
          </ac:picMkLst>
        </pc:picChg>
      </pc:sldChg>
      <pc:sldChg chg="addSp delSp modSp new add del mod setBg">
        <pc:chgData name="Remmich, Bradley" userId="b5493984-53ee-45c0-a994-d6af276fb833" providerId="ADAL" clId="{473003D8-9693-4EF7-9D35-B2820C81A70E}" dt="2022-04-04T14:23:26.490" v="2200" actId="20577"/>
        <pc:sldMkLst>
          <pc:docMk/>
          <pc:sldMk cId="795236281" sldId="259"/>
        </pc:sldMkLst>
        <pc:spChg chg="mod">
          <ac:chgData name="Remmich, Bradley" userId="b5493984-53ee-45c0-a994-d6af276fb833" providerId="ADAL" clId="{473003D8-9693-4EF7-9D35-B2820C81A70E}" dt="2022-04-04T14:23:26.490" v="2200" actId="20577"/>
          <ac:spMkLst>
            <pc:docMk/>
            <pc:sldMk cId="795236281" sldId="259"/>
            <ac:spMk id="2" creationId="{A3EE043E-8BC9-47F8-9583-EAAE81A493EA}"/>
          </ac:spMkLst>
        </pc:spChg>
        <pc:spChg chg="add del mod">
          <ac:chgData name="Remmich, Bradley" userId="b5493984-53ee-45c0-a994-d6af276fb833" providerId="ADAL" clId="{473003D8-9693-4EF7-9D35-B2820C81A70E}" dt="2022-03-28T16:37:14.477" v="938" actId="20577"/>
          <ac:spMkLst>
            <pc:docMk/>
            <pc:sldMk cId="795236281" sldId="259"/>
            <ac:spMk id="3" creationId="{212661E4-8ECE-4950-92E7-E4ED73A28367}"/>
          </ac:spMkLst>
        </pc:spChg>
        <pc:spChg chg="add del">
          <ac:chgData name="Remmich, Bradley" userId="b5493984-53ee-45c0-a994-d6af276fb833" providerId="ADAL" clId="{473003D8-9693-4EF7-9D35-B2820C81A70E}" dt="2022-03-28T15:41:42.802" v="48" actId="26606"/>
          <ac:spMkLst>
            <pc:docMk/>
            <pc:sldMk cId="795236281" sldId="259"/>
            <ac:spMk id="17" creationId="{15655827-B42D-4180-88D3-D83F25E4BD1C}"/>
          </ac:spMkLst>
        </pc:spChg>
        <pc:spChg chg="add del">
          <ac:chgData name="Remmich, Bradley" userId="b5493984-53ee-45c0-a994-d6af276fb833" providerId="ADAL" clId="{473003D8-9693-4EF7-9D35-B2820C81A70E}" dt="2022-03-28T15:41:42.802" v="48" actId="26606"/>
          <ac:spMkLst>
            <pc:docMk/>
            <pc:sldMk cId="795236281" sldId="259"/>
            <ac:spMk id="19" creationId="{24ACCB06-563C-4ADE-B4D6-1FE9F723C7D9}"/>
          </ac:spMkLst>
        </pc:spChg>
        <pc:spChg chg="add del">
          <ac:chgData name="Remmich, Bradley" userId="b5493984-53ee-45c0-a994-d6af276fb833" providerId="ADAL" clId="{473003D8-9693-4EF7-9D35-B2820C81A70E}" dt="2022-03-28T15:41:42.802" v="48" actId="26606"/>
          <ac:spMkLst>
            <pc:docMk/>
            <pc:sldMk cId="795236281" sldId="259"/>
            <ac:spMk id="21" creationId="{40761ECD-D92B-46AE-82CA-640023D282F9}"/>
          </ac:spMkLst>
        </pc:spChg>
        <pc:spChg chg="add del">
          <ac:chgData name="Remmich, Bradley" userId="b5493984-53ee-45c0-a994-d6af276fb833" providerId="ADAL" clId="{473003D8-9693-4EF7-9D35-B2820C81A70E}" dt="2022-03-28T15:41:42.802" v="48" actId="26606"/>
          <ac:spMkLst>
            <pc:docMk/>
            <pc:sldMk cId="795236281" sldId="259"/>
            <ac:spMk id="23" creationId="{9A928607-C55C-40FD-B2DF-6CD6A7226A71}"/>
          </ac:spMkLst>
        </pc:spChg>
        <pc:spChg chg="add del">
          <ac:chgData name="Remmich, Bradley" userId="b5493984-53ee-45c0-a994-d6af276fb833" providerId="ADAL" clId="{473003D8-9693-4EF7-9D35-B2820C81A70E}" dt="2022-03-28T15:41:42.802" v="48" actId="26606"/>
          <ac:spMkLst>
            <pc:docMk/>
            <pc:sldMk cId="795236281" sldId="259"/>
            <ac:spMk id="25" creationId="{400A20C1-29A4-43E0-AB15-7931F76F8C2D}"/>
          </ac:spMkLst>
        </pc:spChg>
        <pc:grpChg chg="add del">
          <ac:chgData name="Remmich, Bradley" userId="b5493984-53ee-45c0-a994-d6af276fb833" providerId="ADAL" clId="{473003D8-9693-4EF7-9D35-B2820C81A70E}" dt="2022-03-28T15:41:42.802" v="48" actId="26606"/>
          <ac:grpSpMkLst>
            <pc:docMk/>
            <pc:sldMk cId="795236281" sldId="259"/>
            <ac:grpSpMk id="9" creationId="{E9D059B6-ADD8-488A-B346-63289E90D13F}"/>
          </ac:grpSpMkLst>
        </pc:grpChg>
        <pc:picChg chg="add mod">
          <ac:chgData name="Remmich, Bradley" userId="b5493984-53ee-45c0-a994-d6af276fb833" providerId="ADAL" clId="{473003D8-9693-4EF7-9D35-B2820C81A70E}" dt="2022-03-28T14:55:37.079" v="33" actId="1076"/>
          <ac:picMkLst>
            <pc:docMk/>
            <pc:sldMk cId="795236281" sldId="259"/>
            <ac:picMk id="4" creationId="{CB0E7FF9-921A-482B-AFF6-3A28418D0623}"/>
          </ac:picMkLst>
        </pc:picChg>
      </pc:sldChg>
      <pc:sldChg chg="add del">
        <pc:chgData name="Remmich, Bradley" userId="b5493984-53ee-45c0-a994-d6af276fb833" providerId="ADAL" clId="{473003D8-9693-4EF7-9D35-B2820C81A70E}" dt="2022-03-28T15:42:07.369" v="51" actId="47"/>
        <pc:sldMkLst>
          <pc:docMk/>
          <pc:sldMk cId="246956233" sldId="260"/>
        </pc:sldMkLst>
      </pc:sldChg>
      <pc:sldChg chg="add del">
        <pc:chgData name="Remmich, Bradley" userId="b5493984-53ee-45c0-a994-d6af276fb833" providerId="ADAL" clId="{473003D8-9693-4EF7-9D35-B2820C81A70E}" dt="2022-03-28T15:41:42.070" v="46"/>
        <pc:sldMkLst>
          <pc:docMk/>
          <pc:sldMk cId="1009004590" sldId="260"/>
        </pc:sldMkLst>
      </pc:sldChg>
      <pc:sldChg chg="addSp delSp add del setBg delDesignElem">
        <pc:chgData name="Remmich, Bradley" userId="b5493984-53ee-45c0-a994-d6af276fb833" providerId="ADAL" clId="{473003D8-9693-4EF7-9D35-B2820C81A70E}" dt="2022-03-28T15:40:24.308" v="42"/>
        <pc:sldMkLst>
          <pc:docMk/>
          <pc:sldMk cId="1830401122" sldId="260"/>
        </pc:sldMkLst>
        <pc:spChg chg="add del">
          <ac:chgData name="Remmich, Bradley" userId="b5493984-53ee-45c0-a994-d6af276fb833" providerId="ADAL" clId="{473003D8-9693-4EF7-9D35-B2820C81A70E}" dt="2022-03-28T15:40:24.308" v="42"/>
          <ac:spMkLst>
            <pc:docMk/>
            <pc:sldMk cId="1830401122" sldId="260"/>
            <ac:spMk id="17" creationId="{15655827-B42D-4180-88D3-D83F25E4BD1C}"/>
          </ac:spMkLst>
        </pc:spChg>
        <pc:spChg chg="add del">
          <ac:chgData name="Remmich, Bradley" userId="b5493984-53ee-45c0-a994-d6af276fb833" providerId="ADAL" clId="{473003D8-9693-4EF7-9D35-B2820C81A70E}" dt="2022-03-28T15:40:24.308" v="42"/>
          <ac:spMkLst>
            <pc:docMk/>
            <pc:sldMk cId="1830401122" sldId="260"/>
            <ac:spMk id="19" creationId="{24ACCB06-563C-4ADE-B4D6-1FE9F723C7D9}"/>
          </ac:spMkLst>
        </pc:spChg>
        <pc:spChg chg="add del">
          <ac:chgData name="Remmich, Bradley" userId="b5493984-53ee-45c0-a994-d6af276fb833" providerId="ADAL" clId="{473003D8-9693-4EF7-9D35-B2820C81A70E}" dt="2022-03-28T15:40:24.308" v="42"/>
          <ac:spMkLst>
            <pc:docMk/>
            <pc:sldMk cId="1830401122" sldId="260"/>
            <ac:spMk id="21" creationId="{40761ECD-D92B-46AE-82CA-640023D282F9}"/>
          </ac:spMkLst>
        </pc:spChg>
        <pc:spChg chg="add del">
          <ac:chgData name="Remmich, Bradley" userId="b5493984-53ee-45c0-a994-d6af276fb833" providerId="ADAL" clId="{473003D8-9693-4EF7-9D35-B2820C81A70E}" dt="2022-03-28T15:40:24.308" v="42"/>
          <ac:spMkLst>
            <pc:docMk/>
            <pc:sldMk cId="1830401122" sldId="260"/>
            <ac:spMk id="23" creationId="{9A928607-C55C-40FD-B2DF-6CD6A7226A71}"/>
          </ac:spMkLst>
        </pc:spChg>
        <pc:spChg chg="add del">
          <ac:chgData name="Remmich, Bradley" userId="b5493984-53ee-45c0-a994-d6af276fb833" providerId="ADAL" clId="{473003D8-9693-4EF7-9D35-B2820C81A70E}" dt="2022-03-28T15:40:24.308" v="42"/>
          <ac:spMkLst>
            <pc:docMk/>
            <pc:sldMk cId="1830401122" sldId="260"/>
            <ac:spMk id="25" creationId="{400A20C1-29A4-43E0-AB15-7931F76F8C2D}"/>
          </ac:spMkLst>
        </pc:spChg>
        <pc:grpChg chg="add del">
          <ac:chgData name="Remmich, Bradley" userId="b5493984-53ee-45c0-a994-d6af276fb833" providerId="ADAL" clId="{473003D8-9693-4EF7-9D35-B2820C81A70E}" dt="2022-03-28T15:40:24.308" v="42"/>
          <ac:grpSpMkLst>
            <pc:docMk/>
            <pc:sldMk cId="1830401122" sldId="260"/>
            <ac:grpSpMk id="9" creationId="{E9D059B6-ADD8-488A-B346-63289E90D13F}"/>
          </ac:grpSpMkLst>
        </pc:grpChg>
      </pc:sldChg>
      <pc:sldChg chg="modSp add mod">
        <pc:chgData name="Remmich, Bradley" userId="b5493984-53ee-45c0-a994-d6af276fb833" providerId="ADAL" clId="{473003D8-9693-4EF7-9D35-B2820C81A70E}" dt="2022-03-28T17:38:24.273" v="2191" actId="20577"/>
        <pc:sldMkLst>
          <pc:docMk/>
          <pc:sldMk cId="3279873692" sldId="260"/>
        </pc:sldMkLst>
        <pc:spChg chg="mod">
          <ac:chgData name="Remmich, Bradley" userId="b5493984-53ee-45c0-a994-d6af276fb833" providerId="ADAL" clId="{473003D8-9693-4EF7-9D35-B2820C81A70E}" dt="2022-03-28T15:45:34.324" v="210" actId="313"/>
          <ac:spMkLst>
            <pc:docMk/>
            <pc:sldMk cId="3279873692" sldId="260"/>
            <ac:spMk id="2" creationId="{A3EE043E-8BC9-47F8-9583-EAAE81A493EA}"/>
          </ac:spMkLst>
        </pc:spChg>
        <pc:spChg chg="mod">
          <ac:chgData name="Remmich, Bradley" userId="b5493984-53ee-45c0-a994-d6af276fb833" providerId="ADAL" clId="{473003D8-9693-4EF7-9D35-B2820C81A70E}" dt="2022-03-28T17:38:24.273" v="2191" actId="20577"/>
          <ac:spMkLst>
            <pc:docMk/>
            <pc:sldMk cId="3279873692" sldId="260"/>
            <ac:spMk id="3" creationId="{212661E4-8ECE-4950-92E7-E4ED73A28367}"/>
          </ac:spMkLst>
        </pc:spChg>
      </pc:sldChg>
      <pc:sldChg chg="addSp delSp add del setBg delDesignElem">
        <pc:chgData name="Remmich, Bradley" userId="b5493984-53ee-45c0-a994-d6af276fb833" providerId="ADAL" clId="{473003D8-9693-4EF7-9D35-B2820C81A70E}" dt="2022-03-28T15:40:23.961" v="41"/>
        <pc:sldMkLst>
          <pc:docMk/>
          <pc:sldMk cId="2002166431" sldId="261"/>
        </pc:sldMkLst>
        <pc:spChg chg="add del">
          <ac:chgData name="Remmich, Bradley" userId="b5493984-53ee-45c0-a994-d6af276fb833" providerId="ADAL" clId="{473003D8-9693-4EF7-9D35-B2820C81A70E}" dt="2022-03-28T15:40:23.961" v="41"/>
          <ac:spMkLst>
            <pc:docMk/>
            <pc:sldMk cId="2002166431" sldId="261"/>
            <ac:spMk id="17" creationId="{15655827-B42D-4180-88D3-D83F25E4BD1C}"/>
          </ac:spMkLst>
        </pc:spChg>
        <pc:spChg chg="add del">
          <ac:chgData name="Remmich, Bradley" userId="b5493984-53ee-45c0-a994-d6af276fb833" providerId="ADAL" clId="{473003D8-9693-4EF7-9D35-B2820C81A70E}" dt="2022-03-28T15:40:23.961" v="41"/>
          <ac:spMkLst>
            <pc:docMk/>
            <pc:sldMk cId="2002166431" sldId="261"/>
            <ac:spMk id="19" creationId="{24ACCB06-563C-4ADE-B4D6-1FE9F723C7D9}"/>
          </ac:spMkLst>
        </pc:spChg>
        <pc:spChg chg="add del">
          <ac:chgData name="Remmich, Bradley" userId="b5493984-53ee-45c0-a994-d6af276fb833" providerId="ADAL" clId="{473003D8-9693-4EF7-9D35-B2820C81A70E}" dt="2022-03-28T15:40:23.961" v="41"/>
          <ac:spMkLst>
            <pc:docMk/>
            <pc:sldMk cId="2002166431" sldId="261"/>
            <ac:spMk id="21" creationId="{40761ECD-D92B-46AE-82CA-640023D282F9}"/>
          </ac:spMkLst>
        </pc:spChg>
        <pc:spChg chg="add del">
          <ac:chgData name="Remmich, Bradley" userId="b5493984-53ee-45c0-a994-d6af276fb833" providerId="ADAL" clId="{473003D8-9693-4EF7-9D35-B2820C81A70E}" dt="2022-03-28T15:40:23.961" v="41"/>
          <ac:spMkLst>
            <pc:docMk/>
            <pc:sldMk cId="2002166431" sldId="261"/>
            <ac:spMk id="23" creationId="{9A928607-C55C-40FD-B2DF-6CD6A7226A71}"/>
          </ac:spMkLst>
        </pc:spChg>
        <pc:spChg chg="add del">
          <ac:chgData name="Remmich, Bradley" userId="b5493984-53ee-45c0-a994-d6af276fb833" providerId="ADAL" clId="{473003D8-9693-4EF7-9D35-B2820C81A70E}" dt="2022-03-28T15:40:23.961" v="41"/>
          <ac:spMkLst>
            <pc:docMk/>
            <pc:sldMk cId="2002166431" sldId="261"/>
            <ac:spMk id="25" creationId="{400A20C1-29A4-43E0-AB15-7931F76F8C2D}"/>
          </ac:spMkLst>
        </pc:spChg>
        <pc:grpChg chg="add del">
          <ac:chgData name="Remmich, Bradley" userId="b5493984-53ee-45c0-a994-d6af276fb833" providerId="ADAL" clId="{473003D8-9693-4EF7-9D35-B2820C81A70E}" dt="2022-03-28T15:40:23.961" v="41"/>
          <ac:grpSpMkLst>
            <pc:docMk/>
            <pc:sldMk cId="2002166431" sldId="261"/>
            <ac:grpSpMk id="9" creationId="{E9D059B6-ADD8-488A-B346-63289E90D13F}"/>
          </ac:grpSpMkLst>
        </pc:grpChg>
      </pc:sldChg>
      <pc:sldChg chg="addSp modSp new mod">
        <pc:chgData name="Remmich, Bradley" userId="b5493984-53ee-45c0-a994-d6af276fb833" providerId="ADAL" clId="{473003D8-9693-4EF7-9D35-B2820C81A70E}" dt="2022-03-28T17:33:16.559" v="2053"/>
        <pc:sldMkLst>
          <pc:docMk/>
          <pc:sldMk cId="2825228957" sldId="261"/>
        </pc:sldMkLst>
        <pc:spChg chg="mod">
          <ac:chgData name="Remmich, Bradley" userId="b5493984-53ee-45c0-a994-d6af276fb833" providerId="ADAL" clId="{473003D8-9693-4EF7-9D35-B2820C81A70E}" dt="2022-03-28T16:34:15.885" v="787" actId="20577"/>
          <ac:spMkLst>
            <pc:docMk/>
            <pc:sldMk cId="2825228957" sldId="261"/>
            <ac:spMk id="2" creationId="{9FC44718-0289-49BF-97FA-BF6611C2C9BD}"/>
          </ac:spMkLst>
        </pc:spChg>
        <pc:spChg chg="mod">
          <ac:chgData name="Remmich, Bradley" userId="b5493984-53ee-45c0-a994-d6af276fb833" providerId="ADAL" clId="{473003D8-9693-4EF7-9D35-B2820C81A70E}" dt="2022-03-28T16:35:38.429" v="873" actId="20577"/>
          <ac:spMkLst>
            <pc:docMk/>
            <pc:sldMk cId="2825228957" sldId="261"/>
            <ac:spMk id="3" creationId="{0782349C-D478-4B48-82A9-3772A7CF99EF}"/>
          </ac:spMkLst>
        </pc:spChg>
        <pc:picChg chg="add mod">
          <ac:chgData name="Remmich, Bradley" userId="b5493984-53ee-45c0-a994-d6af276fb833" providerId="ADAL" clId="{473003D8-9693-4EF7-9D35-B2820C81A70E}" dt="2022-03-28T17:33:16.559" v="2053"/>
          <ac:picMkLst>
            <pc:docMk/>
            <pc:sldMk cId="2825228957" sldId="261"/>
            <ac:picMk id="4" creationId="{B4FDCC2A-79F7-4CAF-A43D-2CEAA82C7CC2}"/>
          </ac:picMkLst>
        </pc:picChg>
      </pc:sldChg>
      <pc:sldChg chg="addSp modSp new mod">
        <pc:chgData name="Remmich, Bradley" userId="b5493984-53ee-45c0-a994-d6af276fb833" providerId="ADAL" clId="{473003D8-9693-4EF7-9D35-B2820C81A70E}" dt="2022-04-04T16:31:49.255" v="2237"/>
        <pc:sldMkLst>
          <pc:docMk/>
          <pc:sldMk cId="2638779365" sldId="262"/>
        </pc:sldMkLst>
        <pc:spChg chg="mod">
          <ac:chgData name="Remmich, Bradley" userId="b5493984-53ee-45c0-a994-d6af276fb833" providerId="ADAL" clId="{473003D8-9693-4EF7-9D35-B2820C81A70E}" dt="2022-03-28T16:31:33.848" v="669" actId="20577"/>
          <ac:spMkLst>
            <pc:docMk/>
            <pc:sldMk cId="2638779365" sldId="262"/>
            <ac:spMk id="2" creationId="{7474A7CD-1539-42D8-8E6F-E67E568F061A}"/>
          </ac:spMkLst>
        </pc:spChg>
        <pc:spChg chg="mod">
          <ac:chgData name="Remmich, Bradley" userId="b5493984-53ee-45c0-a994-d6af276fb833" providerId="ADAL" clId="{473003D8-9693-4EF7-9D35-B2820C81A70E}" dt="2022-04-04T16:31:49.255" v="2237"/>
          <ac:spMkLst>
            <pc:docMk/>
            <pc:sldMk cId="2638779365" sldId="262"/>
            <ac:spMk id="3" creationId="{D32BA334-CA30-4B3A-8FA4-9E00A1395AA9}"/>
          </ac:spMkLst>
        </pc:spChg>
        <pc:picChg chg="add mod">
          <ac:chgData name="Remmich, Bradley" userId="b5493984-53ee-45c0-a994-d6af276fb833" providerId="ADAL" clId="{473003D8-9693-4EF7-9D35-B2820C81A70E}" dt="2022-03-28T17:33:22.225" v="2054"/>
          <ac:picMkLst>
            <pc:docMk/>
            <pc:sldMk cId="2638779365" sldId="262"/>
            <ac:picMk id="4" creationId="{F6D0B331-D036-47D6-876B-02F48F3ACFE0}"/>
          </ac:picMkLst>
        </pc:picChg>
      </pc:sldChg>
      <pc:sldChg chg="addSp modSp new mod">
        <pc:chgData name="Remmich, Bradley" userId="b5493984-53ee-45c0-a994-d6af276fb833" providerId="ADAL" clId="{473003D8-9693-4EF7-9D35-B2820C81A70E}" dt="2022-03-28T17:40:11.361" v="2192" actId="6549"/>
        <pc:sldMkLst>
          <pc:docMk/>
          <pc:sldMk cId="1521692789" sldId="263"/>
        </pc:sldMkLst>
        <pc:spChg chg="mod">
          <ac:chgData name="Remmich, Bradley" userId="b5493984-53ee-45c0-a994-d6af276fb833" providerId="ADAL" clId="{473003D8-9693-4EF7-9D35-B2820C81A70E}" dt="2022-03-28T16:37:30.724" v="955" actId="20577"/>
          <ac:spMkLst>
            <pc:docMk/>
            <pc:sldMk cId="1521692789" sldId="263"/>
            <ac:spMk id="2" creationId="{519193D2-B0AA-4000-AF83-F4CE91CAAD1A}"/>
          </ac:spMkLst>
        </pc:spChg>
        <pc:spChg chg="mod">
          <ac:chgData name="Remmich, Bradley" userId="b5493984-53ee-45c0-a994-d6af276fb833" providerId="ADAL" clId="{473003D8-9693-4EF7-9D35-B2820C81A70E}" dt="2022-03-28T17:40:11.361" v="2192" actId="6549"/>
          <ac:spMkLst>
            <pc:docMk/>
            <pc:sldMk cId="1521692789" sldId="263"/>
            <ac:spMk id="3" creationId="{7453E819-914C-48B4-A50D-35010158E10C}"/>
          </ac:spMkLst>
        </pc:spChg>
        <pc:picChg chg="add mod">
          <ac:chgData name="Remmich, Bradley" userId="b5493984-53ee-45c0-a994-d6af276fb833" providerId="ADAL" clId="{473003D8-9693-4EF7-9D35-B2820C81A70E}" dt="2022-03-28T17:33:32.982" v="2055"/>
          <ac:picMkLst>
            <pc:docMk/>
            <pc:sldMk cId="1521692789" sldId="263"/>
            <ac:picMk id="4" creationId="{99362A1C-FFD0-440E-AC49-F20725951CE0}"/>
          </ac:picMkLst>
        </pc:picChg>
      </pc:sldChg>
      <pc:sldChg chg="addSp modSp new mod">
        <pc:chgData name="Remmich, Bradley" userId="b5493984-53ee-45c0-a994-d6af276fb833" providerId="ADAL" clId="{473003D8-9693-4EF7-9D35-B2820C81A70E}" dt="2022-03-28T17:33:37.551" v="2056"/>
        <pc:sldMkLst>
          <pc:docMk/>
          <pc:sldMk cId="2729439604" sldId="264"/>
        </pc:sldMkLst>
        <pc:spChg chg="mod">
          <ac:chgData name="Remmich, Bradley" userId="b5493984-53ee-45c0-a994-d6af276fb833" providerId="ADAL" clId="{473003D8-9693-4EF7-9D35-B2820C81A70E}" dt="2022-03-28T16:42:48.412" v="1272" actId="20577"/>
          <ac:spMkLst>
            <pc:docMk/>
            <pc:sldMk cId="2729439604" sldId="264"/>
            <ac:spMk id="2" creationId="{50AD6300-DBA6-45D6-A78E-C1695D6C07F2}"/>
          </ac:spMkLst>
        </pc:spChg>
        <pc:spChg chg="mod">
          <ac:chgData name="Remmich, Bradley" userId="b5493984-53ee-45c0-a994-d6af276fb833" providerId="ADAL" clId="{473003D8-9693-4EF7-9D35-B2820C81A70E}" dt="2022-03-28T16:45:43.279" v="1469" actId="5793"/>
          <ac:spMkLst>
            <pc:docMk/>
            <pc:sldMk cId="2729439604" sldId="264"/>
            <ac:spMk id="3" creationId="{DBB6104E-3DA8-4587-9099-7E09913EECA4}"/>
          </ac:spMkLst>
        </pc:spChg>
        <pc:picChg chg="add mod">
          <ac:chgData name="Remmich, Bradley" userId="b5493984-53ee-45c0-a994-d6af276fb833" providerId="ADAL" clId="{473003D8-9693-4EF7-9D35-B2820C81A70E}" dt="2022-03-28T17:33:37.551" v="2056"/>
          <ac:picMkLst>
            <pc:docMk/>
            <pc:sldMk cId="2729439604" sldId="264"/>
            <ac:picMk id="4" creationId="{3EA38CAA-3C77-495B-BD92-654A560C97D6}"/>
          </ac:picMkLst>
        </pc:picChg>
      </pc:sldChg>
      <pc:sldChg chg="addSp modSp new mod">
        <pc:chgData name="Remmich, Bradley" userId="b5493984-53ee-45c0-a994-d6af276fb833" providerId="ADAL" clId="{473003D8-9693-4EF7-9D35-B2820C81A70E}" dt="2022-04-04T16:38:17.306" v="2346" actId="20577"/>
        <pc:sldMkLst>
          <pc:docMk/>
          <pc:sldMk cId="3445197484" sldId="265"/>
        </pc:sldMkLst>
        <pc:spChg chg="mod">
          <ac:chgData name="Remmich, Bradley" userId="b5493984-53ee-45c0-a994-d6af276fb833" providerId="ADAL" clId="{473003D8-9693-4EF7-9D35-B2820C81A70E}" dt="2022-03-28T16:46:17.404" v="1521" actId="20577"/>
          <ac:spMkLst>
            <pc:docMk/>
            <pc:sldMk cId="3445197484" sldId="265"/>
            <ac:spMk id="2" creationId="{6561D5C2-FE88-4FFA-A96F-E96AC1B8A22B}"/>
          </ac:spMkLst>
        </pc:spChg>
        <pc:spChg chg="mod">
          <ac:chgData name="Remmich, Bradley" userId="b5493984-53ee-45c0-a994-d6af276fb833" providerId="ADAL" clId="{473003D8-9693-4EF7-9D35-B2820C81A70E}" dt="2022-04-04T16:38:17.306" v="2346" actId="20577"/>
          <ac:spMkLst>
            <pc:docMk/>
            <pc:sldMk cId="3445197484" sldId="265"/>
            <ac:spMk id="3" creationId="{E80FA18F-7D10-47F4-A8C2-3B30FED15246}"/>
          </ac:spMkLst>
        </pc:spChg>
        <pc:picChg chg="add mod">
          <ac:chgData name="Remmich, Bradley" userId="b5493984-53ee-45c0-a994-d6af276fb833" providerId="ADAL" clId="{473003D8-9693-4EF7-9D35-B2820C81A70E}" dt="2022-03-28T17:33:44.087" v="2057"/>
          <ac:picMkLst>
            <pc:docMk/>
            <pc:sldMk cId="3445197484" sldId="265"/>
            <ac:picMk id="4" creationId="{F33F27BC-4F87-4856-8324-700715AF5F54}"/>
          </ac:picMkLst>
        </pc:picChg>
      </pc:sldChg>
      <pc:sldChg chg="addSp modSp new mod">
        <pc:chgData name="Remmich, Bradley" userId="b5493984-53ee-45c0-a994-d6af276fb833" providerId="ADAL" clId="{473003D8-9693-4EF7-9D35-B2820C81A70E}" dt="2022-04-04T16:29:56.868" v="2235" actId="20577"/>
        <pc:sldMkLst>
          <pc:docMk/>
          <pc:sldMk cId="3977830465" sldId="266"/>
        </pc:sldMkLst>
        <pc:spChg chg="mod">
          <ac:chgData name="Remmich, Bradley" userId="b5493984-53ee-45c0-a994-d6af276fb833" providerId="ADAL" clId="{473003D8-9693-4EF7-9D35-B2820C81A70E}" dt="2022-03-28T16:49:25.228" v="1751" actId="20577"/>
          <ac:spMkLst>
            <pc:docMk/>
            <pc:sldMk cId="3977830465" sldId="266"/>
            <ac:spMk id="2" creationId="{9089F9B0-78D0-42FE-8CE4-29B21C1E8E89}"/>
          </ac:spMkLst>
        </pc:spChg>
        <pc:spChg chg="mod">
          <ac:chgData name="Remmich, Bradley" userId="b5493984-53ee-45c0-a994-d6af276fb833" providerId="ADAL" clId="{473003D8-9693-4EF7-9D35-B2820C81A70E}" dt="2022-04-04T16:29:56.868" v="2235" actId="20577"/>
          <ac:spMkLst>
            <pc:docMk/>
            <pc:sldMk cId="3977830465" sldId="266"/>
            <ac:spMk id="3" creationId="{5E50CBDB-1552-4A92-B655-B7C70EBB3F3F}"/>
          </ac:spMkLst>
        </pc:spChg>
        <pc:picChg chg="add mod">
          <ac:chgData name="Remmich, Bradley" userId="b5493984-53ee-45c0-a994-d6af276fb833" providerId="ADAL" clId="{473003D8-9693-4EF7-9D35-B2820C81A70E}" dt="2022-03-28T17:33:48.825" v="2058"/>
          <ac:picMkLst>
            <pc:docMk/>
            <pc:sldMk cId="3977830465" sldId="266"/>
            <ac:picMk id="4" creationId="{386536D0-E6F3-4957-B78B-4EC3A00089F3}"/>
          </ac:picMkLst>
        </pc:picChg>
      </pc:sldChg>
      <pc:sldChg chg="addSp modSp new mod">
        <pc:chgData name="Remmich, Bradley" userId="b5493984-53ee-45c0-a994-d6af276fb833" providerId="ADAL" clId="{473003D8-9693-4EF7-9D35-B2820C81A70E}" dt="2022-03-28T17:34:47.608" v="2187" actId="20577"/>
        <pc:sldMkLst>
          <pc:docMk/>
          <pc:sldMk cId="1385739070" sldId="267"/>
        </pc:sldMkLst>
        <pc:spChg chg="mod">
          <ac:chgData name="Remmich, Bradley" userId="b5493984-53ee-45c0-a994-d6af276fb833" providerId="ADAL" clId="{473003D8-9693-4EF7-9D35-B2820C81A70E}" dt="2022-03-28T17:34:07.461" v="2080" actId="20577"/>
          <ac:spMkLst>
            <pc:docMk/>
            <pc:sldMk cId="1385739070" sldId="267"/>
            <ac:spMk id="2" creationId="{5B99504E-01A3-4F56-B78E-32AD51D0BF59}"/>
          </ac:spMkLst>
        </pc:spChg>
        <pc:spChg chg="mod">
          <ac:chgData name="Remmich, Bradley" userId="b5493984-53ee-45c0-a994-d6af276fb833" providerId="ADAL" clId="{473003D8-9693-4EF7-9D35-B2820C81A70E}" dt="2022-03-28T17:34:47.608" v="2187" actId="20577"/>
          <ac:spMkLst>
            <pc:docMk/>
            <pc:sldMk cId="1385739070" sldId="267"/>
            <ac:spMk id="3" creationId="{AAD4C74A-A43F-40E0-85B0-F09FFC1AB32B}"/>
          </ac:spMkLst>
        </pc:spChg>
        <pc:picChg chg="add mod">
          <ac:chgData name="Remmich, Bradley" userId="b5493984-53ee-45c0-a994-d6af276fb833" providerId="ADAL" clId="{473003D8-9693-4EF7-9D35-B2820C81A70E}" dt="2022-03-28T17:33:54.919" v="2060"/>
          <ac:picMkLst>
            <pc:docMk/>
            <pc:sldMk cId="1385739070" sldId="267"/>
            <ac:picMk id="4" creationId="{15AC98E2-6918-4839-AF40-F5EE9736BC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5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4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7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93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59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87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57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24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0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7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8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5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67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4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6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67E91A1-4AC9-4B68-9CB5-3899C7EAAA9E}" type="datetimeFigureOut">
              <a:rPr lang="en-US" smtClean="0"/>
              <a:t>04/04/2022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B4B0233-5A3D-4535-966D-68C215BE3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1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Bradley.Remmich@state.sd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17AA-42EB-4F85-A52B-5864225D3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3468"/>
            <a:ext cx="9144000" cy="3618898"/>
          </a:xfrm>
        </p:spPr>
        <p:txBody>
          <a:bodyPr anchor="b">
            <a:normAutofit/>
          </a:bodyPr>
          <a:lstStyle/>
          <a:p>
            <a:pPr algn="ctr"/>
            <a:r>
              <a:rPr lang="en-US" sz="7200" dirty="0"/>
              <a:t>SDDOT Asphalt Specifications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34A1A1-A642-4AF9-BACC-C55E74F20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3946" y="4551041"/>
            <a:ext cx="6752908" cy="1091381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Brad Remmich – SDDOT Construction  Specialist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703FD4D9-8A9D-4FA3-8126-D916A8F45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5" y="5931098"/>
            <a:ext cx="1647825" cy="92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025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9F9B0-78D0-42FE-8CE4-29B21C1E8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Need to Watch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0CBDB-1552-4A92-B655-B7C70EBB3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Density</a:t>
            </a:r>
          </a:p>
          <a:p>
            <a:pPr lvl="1"/>
            <a:r>
              <a:rPr lang="en-US" dirty="0"/>
              <a:t>Nuclear Density  Testing</a:t>
            </a:r>
          </a:p>
          <a:p>
            <a:pPr lvl="1"/>
            <a:r>
              <a:rPr lang="en-US" dirty="0"/>
              <a:t>Longitudinal Joints</a:t>
            </a:r>
          </a:p>
          <a:p>
            <a:r>
              <a:rPr lang="en-US" dirty="0"/>
              <a:t>Performance Grade Binders </a:t>
            </a:r>
          </a:p>
          <a:p>
            <a:r>
              <a:rPr lang="en-US" dirty="0"/>
              <a:t>Monitor pavement performance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86536D0-E6F3-4957-B78B-4EC3A0008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3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9504E-01A3-4F56-B78E-32AD51D0B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4C74A-A43F-40E0-85B0-F09FFC1AB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Brad Remmich</a:t>
            </a:r>
          </a:p>
          <a:p>
            <a:pPr marL="0" indent="0">
              <a:buNone/>
            </a:pPr>
            <a:r>
              <a:rPr lang="en-US" dirty="0"/>
              <a:t>Airport Construction Specialist</a:t>
            </a:r>
          </a:p>
          <a:p>
            <a:pPr marL="0" indent="0">
              <a:buNone/>
            </a:pPr>
            <a:r>
              <a:rPr lang="en-US" dirty="0"/>
              <a:t>605.773-5591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Bradley.Remmich@state.sd.us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5AC98E2-6918-4839-AF40-F5EE9736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3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043E-8BC9-47F8-9583-EAAE81A4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661E4-8ECE-4950-92E7-E4ED73A28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FAA Specification</a:t>
            </a:r>
          </a:p>
          <a:p>
            <a:r>
              <a:rPr lang="en-US" dirty="0"/>
              <a:t>State Specification</a:t>
            </a:r>
          </a:p>
          <a:p>
            <a:r>
              <a:rPr lang="en-US" dirty="0"/>
              <a:t>Benefits</a:t>
            </a:r>
          </a:p>
          <a:p>
            <a:r>
              <a:rPr lang="en-US" dirty="0"/>
              <a:t>What to include in Proposal and Contract</a:t>
            </a:r>
          </a:p>
          <a:p>
            <a:r>
              <a:rPr lang="en-US" dirty="0"/>
              <a:t>What we need to watch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CB0E7FF9-921A-482B-AFF6-3A28418D0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23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EE5BD9ED-07E9-4FD9-8AE7-1A6AB10A5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1FD1CF74-D14B-4FF6-998F-B13D1DAED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4" name="Freeform 7">
              <a:extLst>
                <a:ext uri="{FF2B5EF4-FFF2-40B4-BE49-F238E27FC236}">
                  <a16:creationId xmlns:a16="http://schemas.microsoft.com/office/drawing/2014/main" id="{D267DEBC-A320-4DB0-9EA3-D4EF6B280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5" name="Freeform 8">
              <a:extLst>
                <a:ext uri="{FF2B5EF4-FFF2-40B4-BE49-F238E27FC236}">
                  <a16:creationId xmlns:a16="http://schemas.microsoft.com/office/drawing/2014/main" id="{E0A2C889-7791-474B-B35C-4CEC73048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8C5AD303-B121-49B0-B54E-B0C86C541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31E1A4E4-789B-4942-8EED-E02259A234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0A1737FA-CB40-469E-861A-F4844F631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CF6CC4E-F8AE-46B8-AF42-C264DA9FF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DAEAD399-3691-4CD7-B52B-C9B09436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910AD751-06FB-4939-907D-5875B9B6B8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534E01E2-CF3B-4438-B865-7B0F1D9466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1779656F-F5D3-4C3F-A487-6302E3652D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5" name="Freeform 10">
              <a:extLst>
                <a:ext uri="{FF2B5EF4-FFF2-40B4-BE49-F238E27FC236}">
                  <a16:creationId xmlns:a16="http://schemas.microsoft.com/office/drawing/2014/main" id="{E472999E-58E4-45E0-8214-7F53A2270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66" name="Freeform 11">
              <a:extLst>
                <a:ext uri="{FF2B5EF4-FFF2-40B4-BE49-F238E27FC236}">
                  <a16:creationId xmlns:a16="http://schemas.microsoft.com/office/drawing/2014/main" id="{538931F4-BE0D-49CA-A368-314C02CCB7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3F72B3A-1AA1-4793-B713-1A31883E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5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/>
              <a:t>P-403 Specs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65DE1-4725-447C-AFA8-5F68D6DA4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4310" y="2666999"/>
            <a:ext cx="2812387" cy="31242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buFont typeface="Arial"/>
              <a:buChar char="•"/>
            </a:pPr>
            <a:endParaRPr lang="en-US" sz="1800"/>
          </a:p>
        </p:txBody>
      </p:sp>
      <p:sp>
        <p:nvSpPr>
          <p:cNvPr id="68" name="Rounded Rectangle 16">
            <a:extLst>
              <a:ext uri="{FF2B5EF4-FFF2-40B4-BE49-F238E27FC236}">
                <a16:creationId xmlns:a16="http://schemas.microsoft.com/office/drawing/2014/main" id="{2D6217BA-2280-4A9E-9B69-707DF5052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F979A0A-2CE9-484D-A814-1F6536E1B4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41202" y="1234587"/>
            <a:ext cx="6237359" cy="4101063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CCDDCDE-A9AE-4147-B6AA-E27ABFB15B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024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2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043E-8BC9-47F8-9583-EAAE81A4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SDDOT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661E4-8ECE-4950-92E7-E4ED73A28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Asphalt</a:t>
            </a:r>
          </a:p>
          <a:p>
            <a:pPr lvl="1"/>
            <a:r>
              <a:rPr lang="en-US" dirty="0"/>
              <a:t>SD 320 and 321</a:t>
            </a:r>
          </a:p>
          <a:p>
            <a:pPr lvl="1"/>
            <a:r>
              <a:rPr lang="en-US" dirty="0"/>
              <a:t>Class E Type 1</a:t>
            </a:r>
          </a:p>
          <a:p>
            <a:r>
              <a:rPr lang="en-US" dirty="0"/>
              <a:t>Aggregates/Binder</a:t>
            </a:r>
          </a:p>
          <a:p>
            <a:pPr lvl="1"/>
            <a:r>
              <a:rPr lang="en-US" dirty="0"/>
              <a:t>SD 880 and 890</a:t>
            </a:r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SD 311 and 312</a:t>
            </a:r>
          </a:p>
          <a:p>
            <a:r>
              <a:rPr lang="en-US" dirty="0"/>
              <a:t>Price Adjustment Guidelines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CB0E7FF9-921A-482B-AFF6-3A28418D0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7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44718-0289-49BF-97FA-BF6611C2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Asphalt Binder and Aggregates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349C-D478-4B48-82A9-3772A7CF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Binder SD 890</a:t>
            </a:r>
          </a:p>
          <a:p>
            <a:pPr lvl="1"/>
            <a:r>
              <a:rPr lang="en-US" dirty="0"/>
              <a:t>Performance Grade Binder</a:t>
            </a:r>
          </a:p>
          <a:p>
            <a:r>
              <a:rPr lang="en-US" dirty="0"/>
              <a:t>Aggregates SD 880</a:t>
            </a:r>
          </a:p>
          <a:p>
            <a:pPr lvl="1"/>
            <a:r>
              <a:rPr lang="en-US" dirty="0"/>
              <a:t>Use Type 1 Specifications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B4FDCC2A-79F7-4CAF-A43D-2CEAA82C7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2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4A7CD-1539-42D8-8E6F-E67E568F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BA334-CA30-4B3A-8FA4-9E00A1395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SDDOT Testing Specifications</a:t>
            </a:r>
          </a:p>
          <a:p>
            <a:r>
              <a:rPr lang="en-US" dirty="0"/>
              <a:t>Follow SD 311 and 312 </a:t>
            </a:r>
          </a:p>
          <a:p>
            <a:r>
              <a:rPr lang="en-US" dirty="0"/>
              <a:t>92% Mat Density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F6D0B331-D036-47D6-876B-02F48F3AC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7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93D2-B0AA-4000-AF83-F4CE91CA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Adjustments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3E819-914C-48B4-A50D-35010158E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P-403 </a:t>
            </a:r>
          </a:p>
          <a:p>
            <a:pPr lvl="1"/>
            <a:r>
              <a:rPr lang="en-US"/>
              <a:t>Any test </a:t>
            </a:r>
            <a:r>
              <a:rPr lang="en-US" dirty="0"/>
              <a:t>failures causes the entire job to fail</a:t>
            </a:r>
          </a:p>
          <a:p>
            <a:r>
              <a:rPr lang="en-US" dirty="0"/>
              <a:t>SD 320</a:t>
            </a:r>
          </a:p>
          <a:p>
            <a:pPr lvl="1"/>
            <a:r>
              <a:rPr lang="en-US" dirty="0"/>
              <a:t>Allows for Price adjustment for failed tests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99362A1C-FFD0-440E-AC49-F20725951C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2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D6300-DBA6-45D6-A78E-C1695D6C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on Using SD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6104E-3DA8-4587-9099-7E09913EE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 Adjustment vs All or Nothing</a:t>
            </a:r>
          </a:p>
          <a:p>
            <a:r>
              <a:rPr lang="en-US" dirty="0"/>
              <a:t>Material Availability (Aggregates)</a:t>
            </a:r>
          </a:p>
          <a:p>
            <a:r>
              <a:rPr lang="en-US" dirty="0"/>
              <a:t>Contractor Familiarity with SDDOT Specs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3EA38CAA-3C77-495B-BD92-654A560C9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3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1D5C2-FE88-4FFA-A96F-E96AC1B8A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include in Bidding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FA18F-7D10-47F4-A8C2-3B30FED15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all the SDDOT Specifications relevant to SDDOT Asphalt</a:t>
            </a:r>
          </a:p>
          <a:p>
            <a:pPr lvl="1"/>
            <a:r>
              <a:rPr lang="en-US" dirty="0"/>
              <a:t>SD320 and 321</a:t>
            </a:r>
          </a:p>
          <a:p>
            <a:pPr lvl="1"/>
            <a:r>
              <a:rPr lang="en-US" dirty="0"/>
              <a:t>SD311 and 312 (Found in SDDOT Materials Manual)</a:t>
            </a:r>
          </a:p>
          <a:p>
            <a:pPr lvl="1"/>
            <a:r>
              <a:rPr lang="en-US" dirty="0"/>
              <a:t>SD880 and 890</a:t>
            </a:r>
          </a:p>
          <a:p>
            <a:pPr lvl="1"/>
            <a:r>
              <a:rPr lang="en-US" dirty="0"/>
              <a:t>Supplementals that apply to Specifications </a:t>
            </a:r>
          </a:p>
          <a:p>
            <a:pPr lvl="1"/>
            <a:r>
              <a:rPr lang="en-US" dirty="0"/>
              <a:t>Any other State specs referenced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F33F27BC-4F87-4856-8324-700715AF5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549" y="6118621"/>
            <a:ext cx="1314451" cy="73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97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349</TotalTime>
  <Words>203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SDDOT Asphalt Specifications</vt:lpstr>
      <vt:lpstr>Overview</vt:lpstr>
      <vt:lpstr>P-403 Specs</vt:lpstr>
      <vt:lpstr>SDDOT Specification</vt:lpstr>
      <vt:lpstr>Asphalt Binder and Aggregates</vt:lpstr>
      <vt:lpstr>Testing</vt:lpstr>
      <vt:lpstr>Price Adjustments</vt:lpstr>
      <vt:lpstr>Benefits on Using SD Specs</vt:lpstr>
      <vt:lpstr>What to include in Bidding Document</vt:lpstr>
      <vt:lpstr>What We Need to Watch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Asphalt Specifications</dc:title>
  <dc:creator>Remmich, Bradley</dc:creator>
  <cp:lastModifiedBy>Remmich, Bradley</cp:lastModifiedBy>
  <cp:revision>1</cp:revision>
  <dcterms:created xsi:type="dcterms:W3CDTF">2022-03-28T14:05:26Z</dcterms:created>
  <dcterms:modified xsi:type="dcterms:W3CDTF">2022-04-04T16:38:22Z</dcterms:modified>
</cp:coreProperties>
</file>